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</p:sldIdLst>
  <p:sldSz cx="14630400" cy="8229600"/>
  <p:notesSz cx="8229600" cy="14630400"/>
  <p:embeddedFontLst>
    <p:embeddedFont>
      <p:font typeface="BIZ UDPゴシック" panose="020B0400000000000000" pitchFamily="50" charset="-128"/>
      <p:regular r:id="rId13"/>
      <p:bold r:id="rId14"/>
    </p:embeddedFont>
    <p:embeddedFont>
      <p:font typeface="メイリオ" panose="020B0604030504040204" pitchFamily="50" charset="-128"/>
      <p:regular r:id="rId15"/>
      <p:bold r:id="rId16"/>
      <p:italic r:id="rId17"/>
      <p:boldItalic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Microsoft YaHei" panose="020B0503020204020204" pitchFamily="34" charset="-122"/>
      <p:regular r:id="rId23"/>
      <p:bold r:id="rId24"/>
    </p:embeddedFont>
    <p:embeddedFont>
      <p:font typeface="PMingLiU" panose="02020500000000000000" pitchFamily="18" charset="-120"/>
      <p:regular r:id="rId25"/>
    </p:embeddedFont>
    <p:embeddedFont>
      <p:font typeface="游ゴシック" panose="020B0400000000000000" pitchFamily="50" charset="-128"/>
      <p:regular r:id="rId26"/>
      <p:bold r:id="rId27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E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514C1C-D662-4411-9E7E-4F1298F48414}" v="79" dt="2025-04-11T05:02:55.9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陽史 神田" userId="8c30c1b378c73a67" providerId="LiveId" clId="{94514C1C-D662-4411-9E7E-4F1298F48414}"/>
    <pc:docChg chg="undo custSel addSld delSld modSld sldOrd">
      <pc:chgData name="陽史 神田" userId="8c30c1b378c73a67" providerId="LiveId" clId="{94514C1C-D662-4411-9E7E-4F1298F48414}" dt="2025-04-11T05:12:33.113" v="2708" actId="1076"/>
      <pc:docMkLst>
        <pc:docMk/>
      </pc:docMkLst>
      <pc:sldChg chg="delSp modSp mod">
        <pc:chgData name="陽史 神田" userId="8c30c1b378c73a67" providerId="LiveId" clId="{94514C1C-D662-4411-9E7E-4F1298F48414}" dt="2025-04-11T04:55:17.598" v="2550" actId="1076"/>
        <pc:sldMkLst>
          <pc:docMk/>
          <pc:sldMk cId="0" sldId="256"/>
        </pc:sldMkLst>
        <pc:spChg chg="mod">
          <ac:chgData name="陽史 神田" userId="8c30c1b378c73a67" providerId="LiveId" clId="{94514C1C-D662-4411-9E7E-4F1298F48414}" dt="2025-04-11T02:49:33.965" v="1420" actId="1035"/>
          <ac:spMkLst>
            <pc:docMk/>
            <pc:sldMk cId="0" sldId="256"/>
            <ac:spMk id="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55:17.598" v="2550" actId="1076"/>
          <ac:spMkLst>
            <pc:docMk/>
            <pc:sldMk cId="0" sldId="256"/>
            <ac:spMk id="4" creationId="{00000000-0000-0000-0000-000000000000}"/>
          </ac:spMkLst>
        </pc:spChg>
        <pc:spChg chg="del">
          <ac:chgData name="陽史 神田" userId="8c30c1b378c73a67" providerId="LiveId" clId="{94514C1C-D662-4411-9E7E-4F1298F48414}" dt="2025-04-11T01:42:53.564" v="0" actId="478"/>
          <ac:spMkLst>
            <pc:docMk/>
            <pc:sldMk cId="0" sldId="256"/>
            <ac:spMk id="7" creationId="{00000000-0000-0000-0000-000000000000}"/>
          </ac:spMkLst>
        </pc:spChg>
        <pc:picChg chg="del">
          <ac:chgData name="陽史 神田" userId="8c30c1b378c73a67" providerId="LiveId" clId="{94514C1C-D662-4411-9E7E-4F1298F48414}" dt="2025-04-11T01:42:55.287" v="1" actId="478"/>
          <ac:picMkLst>
            <pc:docMk/>
            <pc:sldMk cId="0" sldId="256"/>
            <ac:picMk id="6" creationId="{00000000-0000-0000-0000-000000000000}"/>
          </ac:picMkLst>
        </pc:picChg>
      </pc:sldChg>
      <pc:sldChg chg="addSp modSp mod">
        <pc:chgData name="陽史 神田" userId="8c30c1b378c73a67" providerId="LiveId" clId="{94514C1C-D662-4411-9E7E-4F1298F48414}" dt="2025-04-11T04:57:50.116" v="2567" actId="1076"/>
        <pc:sldMkLst>
          <pc:docMk/>
          <pc:sldMk cId="0" sldId="257"/>
        </pc:sldMkLst>
        <pc:spChg chg="mod">
          <ac:chgData name="陽史 神田" userId="8c30c1b378c73a67" providerId="LiveId" clId="{94514C1C-D662-4411-9E7E-4F1298F48414}" dt="2025-04-11T04:57:50.116" v="2567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50:54.115" v="2476" actId="1038"/>
          <ac:spMkLst>
            <pc:docMk/>
            <pc:sldMk cId="0" sldId="257"/>
            <ac:spMk id="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50:54.115" v="2476" actId="1038"/>
          <ac:spMkLst>
            <pc:docMk/>
            <pc:sldMk cId="0" sldId="257"/>
            <ac:spMk id="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52:15.508" v="2524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52:15.508" v="2524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53:31.549" v="2538" actId="14861"/>
          <ac:spMkLst>
            <pc:docMk/>
            <pc:sldMk cId="0" sldId="257"/>
            <ac:spMk id="1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53:42.732" v="2543" actId="1035"/>
          <ac:spMkLst>
            <pc:docMk/>
            <pc:sldMk cId="0" sldId="257"/>
            <ac:spMk id="12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50:35.893" v="2429" actId="1076"/>
          <ac:spMkLst>
            <pc:docMk/>
            <pc:sldMk cId="0" sldId="257"/>
            <ac:spMk id="13" creationId="{00000000-0000-0000-0000-000000000000}"/>
          </ac:spMkLst>
        </pc:spChg>
        <pc:spChg chg="add mod">
          <ac:chgData name="陽史 神田" userId="8c30c1b378c73a67" providerId="LiveId" clId="{94514C1C-D662-4411-9E7E-4F1298F48414}" dt="2025-04-11T01:58:51.419" v="573"/>
          <ac:spMkLst>
            <pc:docMk/>
            <pc:sldMk cId="0" sldId="257"/>
            <ac:spMk id="14" creationId="{A1E28B1A-3690-04A3-2B86-2F20DEF76E91}"/>
          </ac:spMkLst>
        </pc:spChg>
        <pc:spChg chg="add mod">
          <ac:chgData name="陽史 神田" userId="8c30c1b378c73a67" providerId="LiveId" clId="{94514C1C-D662-4411-9E7E-4F1298F48414}" dt="2025-04-11T04:50:54.115" v="2476" actId="1038"/>
          <ac:spMkLst>
            <pc:docMk/>
            <pc:sldMk cId="0" sldId="257"/>
            <ac:spMk id="15" creationId="{57344867-6F77-444F-8B25-376755A23821}"/>
          </ac:spMkLst>
        </pc:spChg>
        <pc:spChg chg="add mod">
          <ac:chgData name="陽史 神田" userId="8c30c1b378c73a67" providerId="LiveId" clId="{94514C1C-D662-4411-9E7E-4F1298F48414}" dt="2025-04-11T04:52:19.506" v="2527" actId="1036"/>
          <ac:spMkLst>
            <pc:docMk/>
            <pc:sldMk cId="0" sldId="257"/>
            <ac:spMk id="16" creationId="{239D4250-3CB6-DFA5-187A-B91D9C1130A1}"/>
          </ac:spMkLst>
        </pc:spChg>
        <pc:picChg chg="mod">
          <ac:chgData name="陽史 神田" userId="8c30c1b378c73a67" providerId="LiveId" clId="{94514C1C-D662-4411-9E7E-4F1298F48414}" dt="2025-04-11T04:50:54.115" v="2476" actId="1038"/>
          <ac:picMkLst>
            <pc:docMk/>
            <pc:sldMk cId="0" sldId="257"/>
            <ac:picMk id="4" creationId="{00000000-0000-0000-0000-000000000000}"/>
          </ac:picMkLst>
        </pc:picChg>
        <pc:picChg chg="mod">
          <ac:chgData name="陽史 神田" userId="8c30c1b378c73a67" providerId="LiveId" clId="{94514C1C-D662-4411-9E7E-4F1298F48414}" dt="2025-04-11T04:52:15.508" v="2524" actId="1076"/>
          <ac:picMkLst>
            <pc:docMk/>
            <pc:sldMk cId="0" sldId="257"/>
            <ac:picMk id="7" creationId="{00000000-0000-0000-0000-000000000000}"/>
          </ac:picMkLst>
        </pc:picChg>
        <pc:picChg chg="mod">
          <ac:chgData name="陽史 神田" userId="8c30c1b378c73a67" providerId="LiveId" clId="{94514C1C-D662-4411-9E7E-4F1298F48414}" dt="2025-04-11T04:51:16.471" v="2522" actId="1076"/>
          <ac:picMkLst>
            <pc:docMk/>
            <pc:sldMk cId="0" sldId="257"/>
            <ac:picMk id="10" creationId="{00000000-0000-0000-0000-000000000000}"/>
          </ac:picMkLst>
        </pc:picChg>
      </pc:sldChg>
      <pc:sldChg chg="addSp modSp mod">
        <pc:chgData name="陽史 神田" userId="8c30c1b378c73a67" providerId="LiveId" clId="{94514C1C-D662-4411-9E7E-4F1298F48414}" dt="2025-04-11T04:31:49.828" v="2139" actId="1037"/>
        <pc:sldMkLst>
          <pc:docMk/>
          <pc:sldMk cId="0" sldId="258"/>
        </pc:sldMkLst>
        <pc:spChg chg="mod">
          <ac:chgData name="陽史 神田" userId="8c30c1b378c73a67" providerId="LiveId" clId="{94514C1C-D662-4411-9E7E-4F1298F48414}" dt="2025-04-11T02:07:07.366" v="757" actId="113"/>
          <ac:spMkLst>
            <pc:docMk/>
            <pc:sldMk cId="0" sldId="258"/>
            <ac:spMk id="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06:46.005" v="756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07:07.366" v="757" actId="113"/>
          <ac:spMkLst>
            <pc:docMk/>
            <pc:sldMk cId="0" sldId="258"/>
            <ac:spMk id="7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07:07.366" v="757" actId="113"/>
          <ac:spMkLst>
            <pc:docMk/>
            <pc:sldMk cId="0" sldId="258"/>
            <ac:spMk id="1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07:07.366" v="757" actId="113"/>
          <ac:spMkLst>
            <pc:docMk/>
            <pc:sldMk cId="0" sldId="258"/>
            <ac:spMk id="13" creationId="{00000000-0000-0000-0000-000000000000}"/>
          </ac:spMkLst>
        </pc:spChg>
        <pc:spChg chg="add mod">
          <ac:chgData name="陽史 神田" userId="8c30c1b378c73a67" providerId="LiveId" clId="{94514C1C-D662-4411-9E7E-4F1298F48414}" dt="2025-04-11T01:58:49.241" v="572"/>
          <ac:spMkLst>
            <pc:docMk/>
            <pc:sldMk cId="0" sldId="258"/>
            <ac:spMk id="15" creationId="{974211F9-6F41-2CC6-8887-B8050335104A}"/>
          </ac:spMkLst>
        </pc:spChg>
        <pc:picChg chg="mod">
          <ac:chgData name="陽史 神田" userId="8c30c1b378c73a67" providerId="LiveId" clId="{94514C1C-D662-4411-9E7E-4F1298F48414}" dt="2025-04-11T04:31:46.695" v="2136" actId="1037"/>
          <ac:picMkLst>
            <pc:docMk/>
            <pc:sldMk cId="0" sldId="258"/>
            <ac:picMk id="3" creationId="{00000000-0000-0000-0000-000000000000}"/>
          </ac:picMkLst>
        </pc:picChg>
        <pc:picChg chg="mod">
          <ac:chgData name="陽史 神田" userId="8c30c1b378c73a67" providerId="LiveId" clId="{94514C1C-D662-4411-9E7E-4F1298F48414}" dt="2025-04-11T04:31:48.522" v="2138" actId="1037"/>
          <ac:picMkLst>
            <pc:docMk/>
            <pc:sldMk cId="0" sldId="258"/>
            <ac:picMk id="6" creationId="{00000000-0000-0000-0000-000000000000}"/>
          </ac:picMkLst>
        </pc:picChg>
        <pc:picChg chg="mod">
          <ac:chgData name="陽史 神田" userId="8c30c1b378c73a67" providerId="LiveId" clId="{94514C1C-D662-4411-9E7E-4F1298F48414}" dt="2025-04-11T04:31:49.828" v="2139" actId="1037"/>
          <ac:picMkLst>
            <pc:docMk/>
            <pc:sldMk cId="0" sldId="258"/>
            <ac:picMk id="9" creationId="{00000000-0000-0000-0000-000000000000}"/>
          </ac:picMkLst>
        </pc:picChg>
        <pc:picChg chg="mod">
          <ac:chgData name="陽史 神田" userId="8c30c1b378c73a67" providerId="LiveId" clId="{94514C1C-D662-4411-9E7E-4F1298F48414}" dt="2025-04-11T04:31:42.229" v="2130" actId="1440"/>
          <ac:picMkLst>
            <pc:docMk/>
            <pc:sldMk cId="0" sldId="258"/>
            <ac:picMk id="12" creationId="{00000000-0000-0000-0000-000000000000}"/>
          </ac:picMkLst>
        </pc:picChg>
      </pc:sldChg>
      <pc:sldChg chg="addSp delSp modSp mod">
        <pc:chgData name="陽史 神田" userId="8c30c1b378c73a67" providerId="LiveId" clId="{94514C1C-D662-4411-9E7E-4F1298F48414}" dt="2025-04-11T03:59:26.264" v="1888" actId="1076"/>
        <pc:sldMkLst>
          <pc:docMk/>
          <pc:sldMk cId="0" sldId="259"/>
        </pc:sldMkLst>
        <pc:spChg chg="mod">
          <ac:chgData name="陽史 神田" userId="8c30c1b378c73a67" providerId="LiveId" clId="{94514C1C-D662-4411-9E7E-4F1298F48414}" dt="2025-04-11T02:53:24.316" v="1497" actId="20577"/>
          <ac:spMkLst>
            <pc:docMk/>
            <pc:sldMk cId="0" sldId="259"/>
            <ac:spMk id="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52:23.357" v="1488" actId="1035"/>
          <ac:spMkLst>
            <pc:docMk/>
            <pc:sldMk cId="0" sldId="259"/>
            <ac:spMk id="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52:23.357" v="1488" actId="1035"/>
          <ac:spMkLst>
            <pc:docMk/>
            <pc:sldMk cId="0" sldId="259"/>
            <ac:spMk id="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52:23.357" v="1488" actId="1035"/>
          <ac:spMkLst>
            <pc:docMk/>
            <pc:sldMk cId="0" sldId="259"/>
            <ac:spMk id="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52:23.357" v="1488" actId="1035"/>
          <ac:spMkLst>
            <pc:docMk/>
            <pc:sldMk cId="0" sldId="259"/>
            <ac:spMk id="7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52:23.357" v="1488" actId="1035"/>
          <ac:spMkLst>
            <pc:docMk/>
            <pc:sldMk cId="0" sldId="259"/>
            <ac:spMk id="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52:23.357" v="1488" actId="1035"/>
          <ac:spMkLst>
            <pc:docMk/>
            <pc:sldMk cId="0" sldId="259"/>
            <ac:spMk id="9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52:23.357" v="1488" actId="1035"/>
          <ac:spMkLst>
            <pc:docMk/>
            <pc:sldMk cId="0" sldId="259"/>
            <ac:spMk id="1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05:55.497" v="1619" actId="1036"/>
          <ac:spMkLst>
            <pc:docMk/>
            <pc:sldMk cId="0" sldId="259"/>
            <ac:spMk id="1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54:12.042" v="1509" actId="1036"/>
          <ac:spMkLst>
            <pc:docMk/>
            <pc:sldMk cId="0" sldId="259"/>
            <ac:spMk id="12" creationId="{00000000-0000-0000-0000-000000000000}"/>
          </ac:spMkLst>
        </pc:spChg>
        <pc:spChg chg="mod ord">
          <ac:chgData name="陽史 神田" userId="8c30c1b378c73a67" providerId="LiveId" clId="{94514C1C-D662-4411-9E7E-4F1298F48414}" dt="2025-04-11T02:52:43.528" v="1492" actId="170"/>
          <ac:spMkLst>
            <pc:docMk/>
            <pc:sldMk cId="0" sldId="259"/>
            <ac:spMk id="13" creationId="{00000000-0000-0000-0000-000000000000}"/>
          </ac:spMkLst>
        </pc:spChg>
        <pc:spChg chg="mod ord">
          <ac:chgData name="陽史 神田" userId="8c30c1b378c73a67" providerId="LiveId" clId="{94514C1C-D662-4411-9E7E-4F1298F48414}" dt="2025-04-11T02:53:05.211" v="1493" actId="166"/>
          <ac:spMkLst>
            <pc:docMk/>
            <pc:sldMk cId="0" sldId="259"/>
            <ac:spMk id="14" creationId="{00000000-0000-0000-0000-000000000000}"/>
          </ac:spMkLst>
        </pc:spChg>
        <pc:spChg chg="mod ord">
          <ac:chgData name="陽史 神田" userId="8c30c1b378c73a67" providerId="LiveId" clId="{94514C1C-D662-4411-9E7E-4F1298F48414}" dt="2025-04-11T02:53:11.141" v="1494" actId="166"/>
          <ac:spMkLst>
            <pc:docMk/>
            <pc:sldMk cId="0" sldId="259"/>
            <ac:spMk id="15" creationId="{00000000-0000-0000-0000-000000000000}"/>
          </ac:spMkLst>
        </pc:spChg>
        <pc:spChg chg="add mod ord">
          <ac:chgData name="陽史 神田" userId="8c30c1b378c73a67" providerId="LiveId" clId="{94514C1C-D662-4411-9E7E-4F1298F48414}" dt="2025-04-11T02:53:17.150" v="1495" actId="171"/>
          <ac:spMkLst>
            <pc:docMk/>
            <pc:sldMk cId="0" sldId="259"/>
            <ac:spMk id="16" creationId="{B4915035-91B6-E7FB-103B-61499F2B22D0}"/>
          </ac:spMkLst>
        </pc:spChg>
        <pc:spChg chg="add del mod">
          <ac:chgData name="陽史 神田" userId="8c30c1b378c73a67" providerId="LiveId" clId="{94514C1C-D662-4411-9E7E-4F1298F48414}" dt="2025-04-11T02:50:41.036" v="1433"/>
          <ac:spMkLst>
            <pc:docMk/>
            <pc:sldMk cId="0" sldId="259"/>
            <ac:spMk id="19" creationId="{334C52F6-D6D3-C7B4-4803-FA5DC4635A84}"/>
          </ac:spMkLst>
        </pc:spChg>
        <pc:spChg chg="add del mod">
          <ac:chgData name="陽史 神田" userId="8c30c1b378c73a67" providerId="LiveId" clId="{94514C1C-D662-4411-9E7E-4F1298F48414}" dt="2025-04-11T02:50:41.036" v="1433"/>
          <ac:spMkLst>
            <pc:docMk/>
            <pc:sldMk cId="0" sldId="259"/>
            <ac:spMk id="20" creationId="{6DD13497-6F62-1F42-F461-F9FA22A5D73E}"/>
          </ac:spMkLst>
        </pc:spChg>
        <pc:spChg chg="add mod">
          <ac:chgData name="陽史 神田" userId="8c30c1b378c73a67" providerId="LiveId" clId="{94514C1C-D662-4411-9E7E-4F1298F48414}" dt="2025-04-11T03:59:26.264" v="1888" actId="1076"/>
          <ac:spMkLst>
            <pc:docMk/>
            <pc:sldMk cId="0" sldId="259"/>
            <ac:spMk id="23" creationId="{B9896003-91C6-FF92-09F2-41EE17762C6C}"/>
          </ac:spMkLst>
        </pc:spChg>
        <pc:spChg chg="add mod">
          <ac:chgData name="陽史 神田" userId="8c30c1b378c73a67" providerId="LiveId" clId="{94514C1C-D662-4411-9E7E-4F1298F48414}" dt="2025-04-11T02:51:39.474" v="1440" actId="1076"/>
          <ac:spMkLst>
            <pc:docMk/>
            <pc:sldMk cId="0" sldId="259"/>
            <ac:spMk id="24" creationId="{427C7648-2083-4A65-ABF3-93972B9AE072}"/>
          </ac:spMkLst>
        </pc:spChg>
        <pc:picChg chg="add del mod">
          <ac:chgData name="陽史 神田" userId="8c30c1b378c73a67" providerId="LiveId" clId="{94514C1C-D662-4411-9E7E-4F1298F48414}" dt="2025-04-11T02:51:43.622" v="1442" actId="1076"/>
          <ac:picMkLst>
            <pc:docMk/>
            <pc:sldMk cId="0" sldId="259"/>
            <ac:picMk id="2" creationId="{00000000-0000-0000-0000-000000000000}"/>
          </ac:picMkLst>
        </pc:picChg>
        <pc:picChg chg="add del mod">
          <ac:chgData name="陽史 神田" userId="8c30c1b378c73a67" providerId="LiveId" clId="{94514C1C-D662-4411-9E7E-4F1298F48414}" dt="2025-04-11T02:50:41.036" v="1433"/>
          <ac:picMkLst>
            <pc:docMk/>
            <pc:sldMk cId="0" sldId="259"/>
            <ac:picMk id="17" creationId="{A5E40661-5086-40D0-8875-0AA16E839E75}"/>
          </ac:picMkLst>
        </pc:picChg>
        <pc:picChg chg="add del mod">
          <ac:chgData name="陽史 神田" userId="8c30c1b378c73a67" providerId="LiveId" clId="{94514C1C-D662-4411-9E7E-4F1298F48414}" dt="2025-04-11T02:50:41.036" v="1433"/>
          <ac:picMkLst>
            <pc:docMk/>
            <pc:sldMk cId="0" sldId="259"/>
            <ac:picMk id="18" creationId="{61728713-E800-64B6-4424-38BB05F6C089}"/>
          </ac:picMkLst>
        </pc:picChg>
        <pc:picChg chg="add mod">
          <ac:chgData name="陽史 神田" userId="8c30c1b378c73a67" providerId="LiveId" clId="{94514C1C-D662-4411-9E7E-4F1298F48414}" dt="2025-04-11T03:05:58.926" v="1620" actId="1036"/>
          <ac:picMkLst>
            <pc:docMk/>
            <pc:sldMk cId="0" sldId="259"/>
            <ac:picMk id="21" creationId="{59055B9E-27E5-EE03-190F-B6AAD2B2BA5F}"/>
          </ac:picMkLst>
        </pc:picChg>
        <pc:picChg chg="add mod">
          <ac:chgData name="陽史 神田" userId="8c30c1b378c73a67" providerId="LiveId" clId="{94514C1C-D662-4411-9E7E-4F1298F48414}" dt="2025-04-11T02:51:39.474" v="1440" actId="1076"/>
          <ac:picMkLst>
            <pc:docMk/>
            <pc:sldMk cId="0" sldId="259"/>
            <ac:picMk id="22" creationId="{EB3AA1BF-4554-3D68-F247-44BFDBFC4703}"/>
          </ac:picMkLst>
        </pc:picChg>
      </pc:sldChg>
      <pc:sldChg chg="addSp delSp modSp mod">
        <pc:chgData name="陽史 神田" userId="8c30c1b378c73a67" providerId="LiveId" clId="{94514C1C-D662-4411-9E7E-4F1298F48414}" dt="2025-04-11T03:06:26.508" v="1657" actId="1036"/>
        <pc:sldMkLst>
          <pc:docMk/>
          <pc:sldMk cId="0" sldId="260"/>
        </pc:sldMkLst>
        <pc:spChg chg="mod ord">
          <ac:chgData name="陽史 神田" userId="8c30c1b378c73a67" providerId="LiveId" clId="{94514C1C-D662-4411-9E7E-4F1298F48414}" dt="2025-04-11T03:05:30.464" v="1611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05:09.824" v="1607" actId="1036"/>
          <ac:spMkLst>
            <pc:docMk/>
            <pc:sldMk cId="0" sldId="260"/>
            <ac:spMk id="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05:09.824" v="1607" actId="1036"/>
          <ac:spMkLst>
            <pc:docMk/>
            <pc:sldMk cId="0" sldId="260"/>
            <ac:spMk id="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05:09.824" v="1607" actId="1036"/>
          <ac:spMkLst>
            <pc:docMk/>
            <pc:sldMk cId="0" sldId="260"/>
            <ac:spMk id="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05:09.824" v="1607" actId="1036"/>
          <ac:spMkLst>
            <pc:docMk/>
            <pc:sldMk cId="0" sldId="260"/>
            <ac:spMk id="9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05:09.824" v="1607" actId="1036"/>
          <ac:spMkLst>
            <pc:docMk/>
            <pc:sldMk cId="0" sldId="260"/>
            <ac:spMk id="1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05:09.824" v="1607" actId="1036"/>
          <ac:spMkLst>
            <pc:docMk/>
            <pc:sldMk cId="0" sldId="260"/>
            <ac:spMk id="12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05:09.824" v="1607" actId="1036"/>
          <ac:spMkLst>
            <pc:docMk/>
            <pc:sldMk cId="0" sldId="260"/>
            <ac:spMk id="1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05:09.824" v="1607" actId="1036"/>
          <ac:spMkLst>
            <pc:docMk/>
            <pc:sldMk cId="0" sldId="260"/>
            <ac:spMk id="15" creationId="{00000000-0000-0000-0000-000000000000}"/>
          </ac:spMkLst>
        </pc:spChg>
        <pc:spChg chg="add mod">
          <ac:chgData name="陽史 神田" userId="8c30c1b378c73a67" providerId="LiveId" clId="{94514C1C-D662-4411-9E7E-4F1298F48414}" dt="2025-04-11T01:58:45.245" v="570"/>
          <ac:spMkLst>
            <pc:docMk/>
            <pc:sldMk cId="0" sldId="260"/>
            <ac:spMk id="16" creationId="{57489A0F-2F34-4249-B40E-21FEAE424ED1}"/>
          </ac:spMkLst>
        </pc:spChg>
        <pc:spChg chg="add del mod">
          <ac:chgData name="陽史 神田" userId="8c30c1b378c73a67" providerId="LiveId" clId="{94514C1C-D662-4411-9E7E-4F1298F48414}" dt="2025-04-11T03:01:20.824" v="1557" actId="478"/>
          <ac:spMkLst>
            <pc:docMk/>
            <pc:sldMk cId="0" sldId="260"/>
            <ac:spMk id="20" creationId="{222C3941-F7F4-CCBA-ECE3-232D80029E0F}"/>
          </ac:spMkLst>
        </pc:spChg>
        <pc:spChg chg="add del">
          <ac:chgData name="陽史 神田" userId="8c30c1b378c73a67" providerId="LiveId" clId="{94514C1C-D662-4411-9E7E-4F1298F48414}" dt="2025-04-11T02:57:56.085" v="1536" actId="22"/>
          <ac:spMkLst>
            <pc:docMk/>
            <pc:sldMk cId="0" sldId="260"/>
            <ac:spMk id="22" creationId="{9EBBBAF4-BE7C-570B-53C4-0B8182CD2874}"/>
          </ac:spMkLst>
        </pc:spChg>
        <pc:spChg chg="add">
          <ac:chgData name="陽史 神田" userId="8c30c1b378c73a67" providerId="LiveId" clId="{94514C1C-D662-4411-9E7E-4F1298F48414}" dt="2025-04-11T02:58:05.204" v="1537"/>
          <ac:spMkLst>
            <pc:docMk/>
            <pc:sldMk cId="0" sldId="260"/>
            <ac:spMk id="23" creationId="{575763AE-6878-9C21-26E3-569C02CEF860}"/>
          </ac:spMkLst>
        </pc:spChg>
        <pc:picChg chg="mod">
          <ac:chgData name="陽史 神田" userId="8c30c1b378c73a67" providerId="LiveId" clId="{94514C1C-D662-4411-9E7E-4F1298F48414}" dt="2025-04-11T03:06:11.291" v="1621" actId="14100"/>
          <ac:picMkLst>
            <pc:docMk/>
            <pc:sldMk cId="0" sldId="260"/>
            <ac:picMk id="2" creationId="{00000000-0000-0000-0000-000000000000}"/>
          </ac:picMkLst>
        </pc:picChg>
        <pc:picChg chg="mod">
          <ac:chgData name="陽史 神田" userId="8c30c1b378c73a67" providerId="LiveId" clId="{94514C1C-D662-4411-9E7E-4F1298F48414}" dt="2025-04-11T03:05:09.824" v="1607" actId="1036"/>
          <ac:picMkLst>
            <pc:docMk/>
            <pc:sldMk cId="0" sldId="260"/>
            <ac:picMk id="4" creationId="{00000000-0000-0000-0000-000000000000}"/>
          </ac:picMkLst>
        </pc:picChg>
        <pc:picChg chg="mod">
          <ac:chgData name="陽史 神田" userId="8c30c1b378c73a67" providerId="LiveId" clId="{94514C1C-D662-4411-9E7E-4F1298F48414}" dt="2025-04-11T03:05:09.824" v="1607" actId="1036"/>
          <ac:picMkLst>
            <pc:docMk/>
            <pc:sldMk cId="0" sldId="260"/>
            <ac:picMk id="7" creationId="{00000000-0000-0000-0000-000000000000}"/>
          </ac:picMkLst>
        </pc:picChg>
        <pc:picChg chg="mod">
          <ac:chgData name="陽史 神田" userId="8c30c1b378c73a67" providerId="LiveId" clId="{94514C1C-D662-4411-9E7E-4F1298F48414}" dt="2025-04-11T03:05:09.824" v="1607" actId="1036"/>
          <ac:picMkLst>
            <pc:docMk/>
            <pc:sldMk cId="0" sldId="260"/>
            <ac:picMk id="10" creationId="{00000000-0000-0000-0000-000000000000}"/>
          </ac:picMkLst>
        </pc:picChg>
        <pc:picChg chg="mod">
          <ac:chgData name="陽史 神田" userId="8c30c1b378c73a67" providerId="LiveId" clId="{94514C1C-D662-4411-9E7E-4F1298F48414}" dt="2025-04-11T03:05:09.824" v="1607" actId="1036"/>
          <ac:picMkLst>
            <pc:docMk/>
            <pc:sldMk cId="0" sldId="260"/>
            <ac:picMk id="13" creationId="{00000000-0000-0000-0000-000000000000}"/>
          </ac:picMkLst>
        </pc:picChg>
        <pc:picChg chg="add del mod">
          <ac:chgData name="陽史 神田" userId="8c30c1b378c73a67" providerId="LiveId" clId="{94514C1C-D662-4411-9E7E-4F1298F48414}" dt="2025-04-11T02:57:44.739" v="1533" actId="478"/>
          <ac:picMkLst>
            <pc:docMk/>
            <pc:sldMk cId="0" sldId="260"/>
            <ac:picMk id="17" creationId="{FD8A53A3-144F-C502-0B96-5AAD61327142}"/>
          </ac:picMkLst>
        </pc:picChg>
        <pc:picChg chg="add mod">
          <ac:chgData name="陽史 神田" userId="8c30c1b378c73a67" providerId="LiveId" clId="{94514C1C-D662-4411-9E7E-4F1298F48414}" dt="2025-04-11T03:06:26.508" v="1657" actId="1036"/>
          <ac:picMkLst>
            <pc:docMk/>
            <pc:sldMk cId="0" sldId="260"/>
            <ac:picMk id="18" creationId="{2402FC59-92F5-ABB1-AAA4-3FE339A9BCD3}"/>
          </ac:picMkLst>
        </pc:picChg>
        <pc:picChg chg="add del mod">
          <ac:chgData name="陽史 神田" userId="8c30c1b378c73a67" providerId="LiveId" clId="{94514C1C-D662-4411-9E7E-4F1298F48414}" dt="2025-04-11T03:02:32.568" v="1559" actId="478"/>
          <ac:picMkLst>
            <pc:docMk/>
            <pc:sldMk cId="0" sldId="260"/>
            <ac:picMk id="18" creationId="{79F476C5-A1AE-2875-B4D1-308AE44C4881}"/>
          </ac:picMkLst>
        </pc:picChg>
        <pc:picChg chg="add mod ord">
          <ac:chgData name="陽史 神田" userId="8c30c1b378c73a67" providerId="LiveId" clId="{94514C1C-D662-4411-9E7E-4F1298F48414}" dt="2025-04-11T03:06:18.421" v="1637" actId="1036"/>
          <ac:picMkLst>
            <pc:docMk/>
            <pc:sldMk cId="0" sldId="260"/>
            <ac:picMk id="25" creationId="{B17CCBD2-2BC4-6271-753A-0CB614D355AB}"/>
          </ac:picMkLst>
        </pc:picChg>
        <pc:picChg chg="add del mod">
          <ac:chgData name="陽史 神田" userId="8c30c1b378c73a67" providerId="LiveId" clId="{94514C1C-D662-4411-9E7E-4F1298F48414}" dt="2025-04-11T03:02:44.520" v="1563" actId="478"/>
          <ac:picMkLst>
            <pc:docMk/>
            <pc:sldMk cId="0" sldId="260"/>
            <ac:picMk id="27" creationId="{9AB5A7B4-1281-69E4-D1E3-9952D21AD2EC}"/>
          </ac:picMkLst>
        </pc:picChg>
      </pc:sldChg>
      <pc:sldChg chg="addSp modSp mod">
        <pc:chgData name="陽史 神田" userId="8c30c1b378c73a67" providerId="LiveId" clId="{94514C1C-D662-4411-9E7E-4F1298F48414}" dt="2025-04-11T04:32:19.367" v="2140" actId="1440"/>
        <pc:sldMkLst>
          <pc:docMk/>
          <pc:sldMk cId="0" sldId="261"/>
        </pc:sldMkLst>
        <pc:spChg chg="add mod">
          <ac:chgData name="陽史 神田" userId="8c30c1b378c73a67" providerId="LiveId" clId="{94514C1C-D662-4411-9E7E-4F1298F48414}" dt="2025-04-11T01:58:43.347" v="569"/>
          <ac:spMkLst>
            <pc:docMk/>
            <pc:sldMk cId="0" sldId="261"/>
            <ac:spMk id="12" creationId="{B6054299-5F67-029B-DC1C-FE06E5A532A0}"/>
          </ac:spMkLst>
        </pc:spChg>
        <pc:picChg chg="mod">
          <ac:chgData name="陽史 神田" userId="8c30c1b378c73a67" providerId="LiveId" clId="{94514C1C-D662-4411-9E7E-4F1298F48414}" dt="2025-04-11T04:32:19.367" v="2140" actId="1440"/>
          <ac:picMkLst>
            <pc:docMk/>
            <pc:sldMk cId="0" sldId="261"/>
            <ac:picMk id="3" creationId="{00000000-0000-0000-0000-000000000000}"/>
          </ac:picMkLst>
        </pc:picChg>
        <pc:picChg chg="mod">
          <ac:chgData name="陽史 神田" userId="8c30c1b378c73a67" providerId="LiveId" clId="{94514C1C-D662-4411-9E7E-4F1298F48414}" dt="2025-04-11T04:32:19.367" v="2140" actId="1440"/>
          <ac:picMkLst>
            <pc:docMk/>
            <pc:sldMk cId="0" sldId="261"/>
            <ac:picMk id="6" creationId="{00000000-0000-0000-0000-000000000000}"/>
          </ac:picMkLst>
        </pc:picChg>
        <pc:picChg chg="mod">
          <ac:chgData name="陽史 神田" userId="8c30c1b378c73a67" providerId="LiveId" clId="{94514C1C-D662-4411-9E7E-4F1298F48414}" dt="2025-04-11T04:32:19.367" v="2140" actId="1440"/>
          <ac:picMkLst>
            <pc:docMk/>
            <pc:sldMk cId="0" sldId="261"/>
            <ac:picMk id="9" creationId="{00000000-0000-0000-0000-000000000000}"/>
          </ac:picMkLst>
        </pc:picChg>
      </pc:sldChg>
      <pc:sldChg chg="addSp delSp modSp mod">
        <pc:chgData name="陽史 神田" userId="8c30c1b378c73a67" providerId="LiveId" clId="{94514C1C-D662-4411-9E7E-4F1298F48414}" dt="2025-04-11T04:57:31.105" v="2566" actId="1036"/>
        <pc:sldMkLst>
          <pc:docMk/>
          <pc:sldMk cId="0" sldId="263"/>
        </pc:sldMkLst>
        <pc:spChg chg="mod">
          <ac:chgData name="陽史 神田" userId="8c30c1b378c73a67" providerId="LiveId" clId="{94514C1C-D662-4411-9E7E-4F1298F48414}" dt="2025-04-11T02:08:33.275" v="785" actId="14100"/>
          <ac:spMkLst>
            <pc:docMk/>
            <pc:sldMk cId="0" sldId="263"/>
            <ac:spMk id="6" creationId="{00000000-0000-0000-0000-000000000000}"/>
          </ac:spMkLst>
        </pc:spChg>
        <pc:spChg chg="del mod">
          <ac:chgData name="陽史 神田" userId="8c30c1b378c73a67" providerId="LiveId" clId="{94514C1C-D662-4411-9E7E-4F1298F48414}" dt="2025-04-11T04:34:16.664" v="2169" actId="478"/>
          <ac:spMkLst>
            <pc:docMk/>
            <pc:sldMk cId="0" sldId="263"/>
            <ac:spMk id="1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33:58.501" v="2167" actId="1035"/>
          <ac:spMkLst>
            <pc:docMk/>
            <pc:sldMk cId="0" sldId="263"/>
            <ac:spMk id="1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33:58.501" v="2167" actId="1035"/>
          <ac:spMkLst>
            <pc:docMk/>
            <pc:sldMk cId="0" sldId="263"/>
            <ac:spMk id="12" creationId="{00000000-0000-0000-0000-000000000000}"/>
          </ac:spMkLst>
        </pc:spChg>
        <pc:spChg chg="del mod">
          <ac:chgData name="陽史 神田" userId="8c30c1b378c73a67" providerId="LiveId" clId="{94514C1C-D662-4411-9E7E-4F1298F48414}" dt="2025-04-11T04:34:33.105" v="2173" actId="478"/>
          <ac:spMkLst>
            <pc:docMk/>
            <pc:sldMk cId="0" sldId="263"/>
            <ac:spMk id="1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57:31.105" v="2566" actId="1036"/>
          <ac:spMkLst>
            <pc:docMk/>
            <pc:sldMk cId="0" sldId="263"/>
            <ac:spMk id="1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57:31.105" v="2566" actId="1036"/>
          <ac:spMkLst>
            <pc:docMk/>
            <pc:sldMk cId="0" sldId="263"/>
            <ac:spMk id="15" creationId="{00000000-0000-0000-0000-000000000000}"/>
          </ac:spMkLst>
        </pc:spChg>
        <pc:spChg chg="add mod">
          <ac:chgData name="陽史 神田" userId="8c30c1b378c73a67" providerId="LiveId" clId="{94514C1C-D662-4411-9E7E-4F1298F48414}" dt="2025-04-11T04:34:26.077" v="2171" actId="1076"/>
          <ac:spMkLst>
            <pc:docMk/>
            <pc:sldMk cId="0" sldId="263"/>
            <ac:spMk id="16" creationId="{6512D501-6D66-13FF-1430-9E1408115BA1}"/>
          </ac:spMkLst>
        </pc:spChg>
        <pc:spChg chg="add mod">
          <ac:chgData name="陽史 神田" userId="8c30c1b378c73a67" providerId="LiveId" clId="{94514C1C-D662-4411-9E7E-4F1298F48414}" dt="2025-04-11T04:57:31.105" v="2566" actId="1036"/>
          <ac:spMkLst>
            <pc:docMk/>
            <pc:sldMk cId="0" sldId="263"/>
            <ac:spMk id="17" creationId="{DE8E6566-47A8-96C1-FAAE-BB947759C09D}"/>
          </ac:spMkLst>
        </pc:spChg>
      </pc:sldChg>
      <pc:sldChg chg="addSp delSp modSp del mod">
        <pc:chgData name="陽史 神田" userId="8c30c1b378c73a67" providerId="LiveId" clId="{94514C1C-D662-4411-9E7E-4F1298F48414}" dt="2025-04-11T02:49:07.336" v="1393" actId="2696"/>
        <pc:sldMkLst>
          <pc:docMk/>
          <pc:sldMk cId="0" sldId="264"/>
        </pc:sldMkLst>
        <pc:spChg chg="mod">
          <ac:chgData name="陽史 神田" userId="8c30c1b378c73a67" providerId="LiveId" clId="{94514C1C-D662-4411-9E7E-4F1298F48414}" dt="2025-04-11T02:13:26.561" v="959" actId="14100"/>
          <ac:spMkLst>
            <pc:docMk/>
            <pc:sldMk cId="0" sldId="264"/>
            <ac:spMk id="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11:55.049" v="875" actId="20577"/>
          <ac:spMkLst>
            <pc:docMk/>
            <pc:sldMk cId="0" sldId="264"/>
            <ac:spMk id="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09:36.501" v="803" actId="14861"/>
          <ac:spMkLst>
            <pc:docMk/>
            <pc:sldMk cId="0" sldId="264"/>
            <ac:spMk id="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09:36.501" v="803" actId="14861"/>
          <ac:spMkLst>
            <pc:docMk/>
            <pc:sldMk cId="0" sldId="264"/>
            <ac:spMk id="1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10:34.257" v="810" actId="14100"/>
          <ac:spMkLst>
            <pc:docMk/>
            <pc:sldMk cId="0" sldId="264"/>
            <ac:spMk id="1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10:20.220" v="808" actId="14100"/>
          <ac:spMkLst>
            <pc:docMk/>
            <pc:sldMk cId="0" sldId="264"/>
            <ac:spMk id="1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10:08.684" v="805" actId="14100"/>
          <ac:spMkLst>
            <pc:docMk/>
            <pc:sldMk cId="0" sldId="264"/>
            <ac:spMk id="1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13:42.811" v="994" actId="1076"/>
          <ac:spMkLst>
            <pc:docMk/>
            <pc:sldMk cId="0" sldId="264"/>
            <ac:spMk id="17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15:14.444" v="1030" actId="1076"/>
          <ac:spMkLst>
            <pc:docMk/>
            <pc:sldMk cId="0" sldId="264"/>
            <ac:spMk id="1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15:19.722" v="1031" actId="1076"/>
          <ac:spMkLst>
            <pc:docMk/>
            <pc:sldMk cId="0" sldId="264"/>
            <ac:spMk id="19" creationId="{00000000-0000-0000-0000-000000000000}"/>
          </ac:spMkLst>
        </pc:spChg>
        <pc:spChg chg="del mod">
          <ac:chgData name="陽史 神田" userId="8c30c1b378c73a67" providerId="LiveId" clId="{94514C1C-D662-4411-9E7E-4F1298F48414}" dt="2025-04-11T02:13:00.178" v="956" actId="478"/>
          <ac:spMkLst>
            <pc:docMk/>
            <pc:sldMk cId="0" sldId="264"/>
            <ac:spMk id="2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14:27.844" v="1022" actId="1076"/>
          <ac:spMkLst>
            <pc:docMk/>
            <pc:sldMk cId="0" sldId="264"/>
            <ac:spMk id="2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14:58.236" v="1027" actId="1076"/>
          <ac:spMkLst>
            <pc:docMk/>
            <pc:sldMk cId="0" sldId="264"/>
            <ac:spMk id="22" creationId="{00000000-0000-0000-0000-000000000000}"/>
          </ac:spMkLst>
        </pc:spChg>
        <pc:spChg chg="add mod">
          <ac:chgData name="陽史 神田" userId="8c30c1b378c73a67" providerId="LiveId" clId="{94514C1C-D662-4411-9E7E-4F1298F48414}" dt="2025-04-11T01:58:39.483" v="568"/>
          <ac:spMkLst>
            <pc:docMk/>
            <pc:sldMk cId="0" sldId="264"/>
            <ac:spMk id="23" creationId="{96AE3860-B2A4-02EB-1D0C-F7107FE9CD63}"/>
          </ac:spMkLst>
        </pc:spChg>
        <pc:spChg chg="add del mod">
          <ac:chgData name="陽史 神田" userId="8c30c1b378c73a67" providerId="LiveId" clId="{94514C1C-D662-4411-9E7E-4F1298F48414}" dt="2025-04-11T02:12:43.581" v="950" actId="478"/>
          <ac:spMkLst>
            <pc:docMk/>
            <pc:sldMk cId="0" sldId="264"/>
            <ac:spMk id="24" creationId="{3A01A417-A74C-A4FA-F5E3-F3059B02CE3B}"/>
          </ac:spMkLst>
        </pc:spChg>
        <pc:spChg chg="add mod ord">
          <ac:chgData name="陽史 神田" userId="8c30c1b378c73a67" providerId="LiveId" clId="{94514C1C-D662-4411-9E7E-4F1298F48414}" dt="2025-04-11T02:14:47.140" v="1025" actId="1076"/>
          <ac:spMkLst>
            <pc:docMk/>
            <pc:sldMk cId="0" sldId="264"/>
            <ac:spMk id="25" creationId="{D03FDA68-4BF8-994C-6153-2DA81B285DD6}"/>
          </ac:spMkLst>
        </pc:spChg>
        <pc:spChg chg="add del mod">
          <ac:chgData name="陽史 神田" userId="8c30c1b378c73a67" providerId="LiveId" clId="{94514C1C-D662-4411-9E7E-4F1298F48414}" dt="2025-04-11T02:12:55.707" v="954"/>
          <ac:spMkLst>
            <pc:docMk/>
            <pc:sldMk cId="0" sldId="264"/>
            <ac:spMk id="26" creationId="{9FD6BFA5-ECE1-71BC-B756-75289BB60CF3}"/>
          </ac:spMkLst>
        </pc:spChg>
        <pc:spChg chg="add mod ord">
          <ac:chgData name="陽史 神田" userId="8c30c1b378c73a67" providerId="LiveId" clId="{94514C1C-D662-4411-9E7E-4F1298F48414}" dt="2025-04-11T02:15:35.861" v="1043" actId="1036"/>
          <ac:spMkLst>
            <pc:docMk/>
            <pc:sldMk cId="0" sldId="264"/>
            <ac:spMk id="27" creationId="{9CB307AB-C775-B6AA-F548-60901008DDDF}"/>
          </ac:spMkLst>
        </pc:spChg>
        <pc:spChg chg="add mod">
          <ac:chgData name="陽史 神田" userId="8c30c1b378c73a67" providerId="LiveId" clId="{94514C1C-D662-4411-9E7E-4F1298F48414}" dt="2025-04-11T02:13:53.785" v="1017" actId="20577"/>
          <ac:spMkLst>
            <pc:docMk/>
            <pc:sldMk cId="0" sldId="264"/>
            <ac:spMk id="28" creationId="{7B496611-E1F9-1CFC-03D9-1FED62988507}"/>
          </ac:spMkLst>
        </pc:spChg>
      </pc:sldChg>
      <pc:sldChg chg="addSp delSp modSp mod ord">
        <pc:chgData name="陽史 神田" userId="8c30c1b378c73a67" providerId="LiveId" clId="{94514C1C-D662-4411-9E7E-4F1298F48414}" dt="2025-04-11T04:57:21.275" v="2558" actId="1035"/>
        <pc:sldMkLst>
          <pc:docMk/>
          <pc:sldMk cId="0" sldId="265"/>
        </pc:sldMkLst>
        <pc:spChg chg="mod">
          <ac:chgData name="陽史 神田" userId="8c30c1b378c73a67" providerId="LiveId" clId="{94514C1C-D662-4411-9E7E-4F1298F48414}" dt="2025-04-11T04:11:04.120" v="1945" actId="1076"/>
          <ac:spMkLst>
            <pc:docMk/>
            <pc:sldMk cId="0" sldId="265"/>
            <ac:spMk id="2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3" creationId="{00000000-0000-0000-0000-000000000000}"/>
          </ac:spMkLst>
        </pc:spChg>
        <pc:spChg chg="del">
          <ac:chgData name="陽史 神田" userId="8c30c1b378c73a67" providerId="LiveId" clId="{94514C1C-D662-4411-9E7E-4F1298F48414}" dt="2025-04-11T01:48:53.942" v="138" actId="478"/>
          <ac:spMkLst>
            <pc:docMk/>
            <pc:sldMk cId="0" sldId="265"/>
            <ac:spMk id="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7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9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02:10.345" v="1909" actId="20577"/>
          <ac:spMkLst>
            <pc:docMk/>
            <pc:sldMk cId="0" sldId="265"/>
            <ac:spMk id="1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1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12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1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1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1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16" creationId="{00000000-0000-0000-0000-000000000000}"/>
          </ac:spMkLst>
        </pc:spChg>
        <pc:spChg chg="add mod">
          <ac:chgData name="陽史 神田" userId="8c30c1b378c73a67" providerId="LiveId" clId="{94514C1C-D662-4411-9E7E-4F1298F48414}" dt="2025-04-11T04:16:48.043" v="2086" actId="1035"/>
          <ac:spMkLst>
            <pc:docMk/>
            <pc:sldMk cId="0" sldId="265"/>
            <ac:spMk id="17" creationId="{9326BBF0-5E75-A2C0-A8E1-7EBBC81A7BAC}"/>
          </ac:spMkLst>
        </pc:spChg>
        <pc:spChg chg="add mod">
          <ac:chgData name="陽史 神田" userId="8c30c1b378c73a67" providerId="LiveId" clId="{94514C1C-D662-4411-9E7E-4F1298F48414}" dt="2025-04-11T04:13:25.493" v="1976" actId="1036"/>
          <ac:spMkLst>
            <pc:docMk/>
            <pc:sldMk cId="0" sldId="265"/>
            <ac:spMk id="18" creationId="{5C7DBC8D-18DA-C78D-3EEC-A1E25780653F}"/>
          </ac:spMkLst>
        </pc:spChg>
        <pc:spChg chg="add mod">
          <ac:chgData name="陽史 神田" userId="8c30c1b378c73a67" providerId="LiveId" clId="{94514C1C-D662-4411-9E7E-4F1298F48414}" dt="2025-04-11T04:11:34.277" v="1952" actId="1076"/>
          <ac:spMkLst>
            <pc:docMk/>
            <pc:sldMk cId="0" sldId="265"/>
            <ac:spMk id="19" creationId="{875038A3-9D56-7952-7469-6AA709A83CF9}"/>
          </ac:spMkLst>
        </pc:spChg>
        <pc:spChg chg="add mod">
          <ac:chgData name="陽史 神田" userId="8c30c1b378c73a67" providerId="LiveId" clId="{94514C1C-D662-4411-9E7E-4F1298F48414}" dt="2025-04-11T04:11:42.516" v="1954" actId="1076"/>
          <ac:spMkLst>
            <pc:docMk/>
            <pc:sldMk cId="0" sldId="265"/>
            <ac:spMk id="20" creationId="{C72B705A-4345-5DCA-40E5-147337656FFE}"/>
          </ac:spMkLst>
        </pc:spChg>
        <pc:spChg chg="add mod">
          <ac:chgData name="陽史 神田" userId="8c30c1b378c73a67" providerId="LiveId" clId="{94514C1C-D662-4411-9E7E-4F1298F48414}" dt="2025-04-11T04:12:11.650" v="1962" actId="1076"/>
          <ac:spMkLst>
            <pc:docMk/>
            <pc:sldMk cId="0" sldId="265"/>
            <ac:spMk id="21" creationId="{6D3D3D7C-6879-5A02-B036-88DA0EADF090}"/>
          </ac:spMkLst>
        </pc:spChg>
        <pc:spChg chg="add mod">
          <ac:chgData name="陽史 神田" userId="8c30c1b378c73a67" providerId="LiveId" clId="{94514C1C-D662-4411-9E7E-4F1298F48414}" dt="2025-04-11T04:12:01.781" v="1960" actId="1076"/>
          <ac:spMkLst>
            <pc:docMk/>
            <pc:sldMk cId="0" sldId="265"/>
            <ac:spMk id="22" creationId="{0FD3E6D9-6381-9E0D-CE83-44010D86D9FE}"/>
          </ac:spMkLst>
        </pc:spChg>
        <pc:spChg chg="add mod">
          <ac:chgData name="陽史 神田" userId="8c30c1b378c73a67" providerId="LiveId" clId="{94514C1C-D662-4411-9E7E-4F1298F48414}" dt="2025-04-11T04:12:23.623" v="1965" actId="1076"/>
          <ac:spMkLst>
            <pc:docMk/>
            <pc:sldMk cId="0" sldId="265"/>
            <ac:spMk id="23" creationId="{9360D32F-7A37-B387-06D4-0FB940F43725}"/>
          </ac:spMkLst>
        </pc:spChg>
        <pc:spChg chg="add mod">
          <ac:chgData name="陽史 神田" userId="8c30c1b378c73a67" providerId="LiveId" clId="{94514C1C-D662-4411-9E7E-4F1298F48414}" dt="2025-04-11T04:12:27.667" v="1967" actId="1076"/>
          <ac:spMkLst>
            <pc:docMk/>
            <pc:sldMk cId="0" sldId="265"/>
            <ac:spMk id="24" creationId="{EA2422B6-EF30-5186-594B-DFC664377164}"/>
          </ac:spMkLst>
        </pc:spChg>
        <pc:spChg chg="add mod ord">
          <ac:chgData name="陽史 神田" userId="8c30c1b378c73a67" providerId="LiveId" clId="{94514C1C-D662-4411-9E7E-4F1298F48414}" dt="2025-04-11T04:57:21.275" v="2558" actId="1035"/>
          <ac:spMkLst>
            <pc:docMk/>
            <pc:sldMk cId="0" sldId="265"/>
            <ac:spMk id="25" creationId="{2F6BB2EA-0677-8728-1F42-F0667552D588}"/>
          </ac:spMkLst>
        </pc:spChg>
        <pc:spChg chg="add del mod">
          <ac:chgData name="陽史 神田" userId="8c30c1b378c73a67" providerId="LiveId" clId="{94514C1C-D662-4411-9E7E-4F1298F48414}" dt="2025-04-11T04:30:36.566" v="2128" actId="478"/>
          <ac:spMkLst>
            <pc:docMk/>
            <pc:sldMk cId="0" sldId="265"/>
            <ac:spMk id="26" creationId="{1A4D8D5E-ED1B-635C-78E8-0336E258FF4D}"/>
          </ac:spMkLst>
        </pc:spChg>
        <pc:grpChg chg="add mod">
          <ac:chgData name="陽史 神田" userId="8c30c1b378c73a67" providerId="LiveId" clId="{94514C1C-D662-4411-9E7E-4F1298F48414}" dt="2025-04-11T03:52:38.511" v="1885" actId="1076"/>
          <ac:grpSpMkLst>
            <pc:docMk/>
            <pc:sldMk cId="0" sldId="265"/>
            <ac:grpSpMk id="4" creationId="{D3D2D7C7-F563-5106-91A3-88383C147894}"/>
          </ac:grpSpMkLst>
        </pc:grpChg>
        <pc:picChg chg="add mod">
          <ac:chgData name="陽史 神田" userId="8c30c1b378c73a67" providerId="LiveId" clId="{94514C1C-D662-4411-9E7E-4F1298F48414}" dt="2025-04-11T04:57:12.352" v="2556" actId="14861"/>
          <ac:picMkLst>
            <pc:docMk/>
            <pc:sldMk cId="0" sldId="265"/>
            <ac:picMk id="1026" creationId="{F83F1C39-B67C-D6EE-C357-CD6500CD5D28}"/>
          </ac:picMkLst>
        </pc:picChg>
        <pc:picChg chg="add mod">
          <ac:chgData name="陽史 神田" userId="8c30c1b378c73a67" providerId="LiveId" clId="{94514C1C-D662-4411-9E7E-4F1298F48414}" dt="2025-04-11T04:12:18.779" v="1964" actId="167"/>
          <ac:picMkLst>
            <pc:docMk/>
            <pc:sldMk cId="0" sldId="265"/>
            <ac:picMk id="1028" creationId="{51BEAD8F-D4E5-9202-44E9-92D92C10B747}"/>
          </ac:picMkLst>
        </pc:picChg>
        <pc:picChg chg="add mod">
          <ac:chgData name="陽史 神田" userId="8c30c1b378c73a67" providerId="LiveId" clId="{94514C1C-D662-4411-9E7E-4F1298F48414}" dt="2025-04-11T04:14:51.418" v="1983" actId="1037"/>
          <ac:picMkLst>
            <pc:docMk/>
            <pc:sldMk cId="0" sldId="265"/>
            <ac:picMk id="1030" creationId="{E9FD9E70-79DF-43F1-B310-69219088D924}"/>
          </ac:picMkLst>
        </pc:picChg>
      </pc:sldChg>
      <pc:sldChg chg="addSp delSp modSp add del mod">
        <pc:chgData name="陽史 神田" userId="8c30c1b378c73a67" providerId="LiveId" clId="{94514C1C-D662-4411-9E7E-4F1298F48414}" dt="2025-04-11T04:05:52.679" v="1921" actId="2696"/>
        <pc:sldMkLst>
          <pc:docMk/>
          <pc:sldMk cId="0" sldId="266"/>
        </pc:sldMkLst>
        <pc:spChg chg="mod">
          <ac:chgData name="陽史 神田" userId="8c30c1b378c73a67" providerId="LiveId" clId="{94514C1C-D662-4411-9E7E-4F1298F48414}" dt="2025-04-11T02:38:16.619" v="1123" actId="465"/>
          <ac:spMkLst>
            <pc:docMk/>
            <pc:sldMk cId="0" sldId="266"/>
            <ac:spMk id="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8:16.619" v="1123" actId="465"/>
          <ac:spMkLst>
            <pc:docMk/>
            <pc:sldMk cId="0" sldId="266"/>
            <ac:spMk id="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8:40.552" v="1137" actId="1035"/>
          <ac:spMkLst>
            <pc:docMk/>
            <pc:sldMk cId="0" sldId="266"/>
            <ac:spMk id="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08.950" v="1176" actId="14100"/>
          <ac:spMkLst>
            <pc:docMk/>
            <pc:sldMk cId="0" sldId="266"/>
            <ac:spMk id="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8:16.619" v="1123" actId="465"/>
          <ac:spMkLst>
            <pc:docMk/>
            <pc:sldMk cId="0" sldId="266"/>
            <ac:spMk id="7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01.121" v="1175" actId="1035"/>
          <ac:spMkLst>
            <pc:docMk/>
            <pc:sldMk cId="0" sldId="266"/>
            <ac:spMk id="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01.121" v="1175" actId="1035"/>
          <ac:spMkLst>
            <pc:docMk/>
            <pc:sldMk cId="0" sldId="266"/>
            <ac:spMk id="9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01.121" v="1175" actId="1035"/>
          <ac:spMkLst>
            <pc:docMk/>
            <pc:sldMk cId="0" sldId="266"/>
            <ac:spMk id="1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16.134" v="1177" actId="14100"/>
          <ac:spMkLst>
            <pc:docMk/>
            <pc:sldMk cId="0" sldId="266"/>
            <ac:spMk id="1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01.121" v="1175" actId="1035"/>
          <ac:spMkLst>
            <pc:docMk/>
            <pc:sldMk cId="0" sldId="266"/>
            <ac:spMk id="12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01.121" v="1175" actId="1035"/>
          <ac:spMkLst>
            <pc:docMk/>
            <pc:sldMk cId="0" sldId="266"/>
            <ac:spMk id="1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01.121" v="1175" actId="1035"/>
          <ac:spMkLst>
            <pc:docMk/>
            <pc:sldMk cId="0" sldId="266"/>
            <ac:spMk id="1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27.851" v="1192" actId="1035"/>
          <ac:spMkLst>
            <pc:docMk/>
            <pc:sldMk cId="0" sldId="266"/>
            <ac:spMk id="1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56.197" v="1211" actId="14100"/>
          <ac:spMkLst>
            <pc:docMk/>
            <pc:sldMk cId="0" sldId="266"/>
            <ac:spMk id="1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0:17.474" v="1212" actId="14100"/>
          <ac:spMkLst>
            <pc:docMk/>
            <pc:sldMk cId="0" sldId="266"/>
            <ac:spMk id="17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51.810" v="1210" actId="1036"/>
          <ac:spMkLst>
            <pc:docMk/>
            <pc:sldMk cId="0" sldId="266"/>
            <ac:spMk id="1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2:50.494" v="1314" actId="1038"/>
          <ac:spMkLst>
            <pc:docMk/>
            <pc:sldMk cId="0" sldId="266"/>
            <ac:spMk id="19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51.810" v="1210" actId="1036"/>
          <ac:spMkLst>
            <pc:docMk/>
            <pc:sldMk cId="0" sldId="266"/>
            <ac:spMk id="2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1:47.265" v="1289" actId="1035"/>
          <ac:spMkLst>
            <pc:docMk/>
            <pc:sldMk cId="0" sldId="266"/>
            <ac:spMk id="2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1:52.395" v="1297" actId="1036"/>
          <ac:spMkLst>
            <pc:docMk/>
            <pc:sldMk cId="0" sldId="266"/>
            <ac:spMk id="22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3:07.829" v="1316" actId="1038"/>
          <ac:spMkLst>
            <pc:docMk/>
            <pc:sldMk cId="0" sldId="266"/>
            <ac:spMk id="2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1:57.884" v="1302" actId="1036"/>
          <ac:spMkLst>
            <pc:docMk/>
            <pc:sldMk cId="0" sldId="266"/>
            <ac:spMk id="2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1:47.265" v="1289" actId="1035"/>
          <ac:spMkLst>
            <pc:docMk/>
            <pc:sldMk cId="0" sldId="266"/>
            <ac:spMk id="2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0:36.351" v="1232" actId="1036"/>
          <ac:spMkLst>
            <pc:docMk/>
            <pc:sldMk cId="0" sldId="266"/>
            <ac:spMk id="2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3:10.953" v="1318" actId="1038"/>
          <ac:spMkLst>
            <pc:docMk/>
            <pc:sldMk cId="0" sldId="266"/>
            <ac:spMk id="27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0:46.868" v="1241" actId="1035"/>
          <ac:spMkLst>
            <pc:docMk/>
            <pc:sldMk cId="0" sldId="266"/>
            <ac:spMk id="2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1:47.265" v="1289" actId="1035"/>
          <ac:spMkLst>
            <pc:docMk/>
            <pc:sldMk cId="0" sldId="266"/>
            <ac:spMk id="29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0:54.444" v="1265" actId="1035"/>
          <ac:spMkLst>
            <pc:docMk/>
            <pc:sldMk cId="0" sldId="266"/>
            <ac:spMk id="3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3:20.305" v="1324" actId="1035"/>
          <ac:spMkLst>
            <pc:docMk/>
            <pc:sldMk cId="0" sldId="266"/>
            <ac:spMk id="3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1:00.513" v="1277" actId="1035"/>
          <ac:spMkLst>
            <pc:docMk/>
            <pc:sldMk cId="0" sldId="266"/>
            <ac:spMk id="32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3:23.818" v="1332" actId="1035"/>
          <ac:spMkLst>
            <pc:docMk/>
            <pc:sldMk cId="0" sldId="266"/>
            <ac:spMk id="3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7:39.778" v="1391" actId="14100"/>
          <ac:spMkLst>
            <pc:docMk/>
            <pc:sldMk cId="0" sldId="266"/>
            <ac:spMk id="3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3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3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8:16.619" v="1123" actId="465"/>
          <ac:spMkLst>
            <pc:docMk/>
            <pc:sldMk cId="0" sldId="266"/>
            <ac:spMk id="37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3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39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4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3:55.915" v="1378" actId="1035"/>
          <ac:spMkLst>
            <pc:docMk/>
            <pc:sldMk cId="0" sldId="266"/>
            <ac:spMk id="4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42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4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4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4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4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3:55.915" v="1378" actId="1035"/>
          <ac:spMkLst>
            <pc:docMk/>
            <pc:sldMk cId="0" sldId="266"/>
            <ac:spMk id="47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4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8:16.619" v="1123" actId="465"/>
          <ac:spMkLst>
            <pc:docMk/>
            <pc:sldMk cId="0" sldId="266"/>
            <ac:spMk id="49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5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5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52" creationId="{00000000-0000-0000-0000-000000000000}"/>
          </ac:spMkLst>
        </pc:spChg>
        <pc:picChg chg="del">
          <ac:chgData name="陽史 神田" userId="8c30c1b378c73a67" providerId="LiveId" clId="{94514C1C-D662-4411-9E7E-4F1298F48414}" dt="2025-04-11T02:34:17.927" v="1045" actId="478"/>
          <ac:picMkLst>
            <pc:docMk/>
            <pc:sldMk cId="0" sldId="266"/>
            <ac:picMk id="2" creationId="{00000000-0000-0000-0000-000000000000}"/>
          </ac:picMkLst>
        </pc:picChg>
        <pc:picChg chg="add mod">
          <ac:chgData name="陽史 神田" userId="8c30c1b378c73a67" providerId="LiveId" clId="{94514C1C-D662-4411-9E7E-4F1298F48414}" dt="2025-04-11T02:38:16.619" v="1123" actId="465"/>
          <ac:picMkLst>
            <pc:docMk/>
            <pc:sldMk cId="0" sldId="266"/>
            <ac:picMk id="53" creationId="{EF97D373-474A-AB51-C561-1B329C69E856}"/>
          </ac:picMkLst>
        </pc:picChg>
      </pc:sldChg>
      <pc:sldChg chg="addSp delSp modSp add mod">
        <pc:chgData name="陽史 神田" userId="8c30c1b378c73a67" providerId="LiveId" clId="{94514C1C-D662-4411-9E7E-4F1298F48414}" dt="2025-04-11T05:12:33.113" v="2708" actId="1076"/>
        <pc:sldMkLst>
          <pc:docMk/>
          <pc:sldMk cId="0" sldId="267"/>
        </pc:sldMkLst>
        <pc:spChg chg="mod">
          <ac:chgData name="陽史 神田" userId="8c30c1b378c73a67" providerId="LiveId" clId="{94514C1C-D662-4411-9E7E-4F1298F48414}" dt="2025-04-11T03:48:22.293" v="1866" actId="1076"/>
          <ac:spMkLst>
            <pc:docMk/>
            <pc:sldMk cId="0" sldId="267"/>
            <ac:spMk id="2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1:08.159" v="2216" actId="403"/>
          <ac:spMkLst>
            <pc:docMk/>
            <pc:sldMk cId="0" sldId="267"/>
            <ac:spMk id="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59:57.364" v="2572" actId="14861"/>
          <ac:spMkLst>
            <pc:docMk/>
            <pc:sldMk cId="0" sldId="267"/>
            <ac:spMk id="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1:32.143" v="2238" actId="20577"/>
          <ac:spMkLst>
            <pc:docMk/>
            <pc:sldMk cId="0" sldId="267"/>
            <ac:spMk id="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1:36.376" v="2239" actId="1076"/>
          <ac:spMkLst>
            <pc:docMk/>
            <pc:sldMk cId="0" sldId="267"/>
            <ac:spMk id="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1:40.657" v="2240" actId="20577"/>
          <ac:spMkLst>
            <pc:docMk/>
            <pc:sldMk cId="0" sldId="267"/>
            <ac:spMk id="7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1:45.224" v="2241" actId="1076"/>
          <ac:spMkLst>
            <pc:docMk/>
            <pc:sldMk cId="0" sldId="267"/>
            <ac:spMk id="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2:03.317" v="2259" actId="1076"/>
          <ac:spMkLst>
            <pc:docMk/>
            <pc:sldMk cId="0" sldId="267"/>
            <ac:spMk id="9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2:27.511" v="2262" actId="1076"/>
          <ac:spMkLst>
            <pc:docMk/>
            <pc:sldMk cId="0" sldId="267"/>
            <ac:spMk id="1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2:55.555" v="2285" actId="1076"/>
          <ac:spMkLst>
            <pc:docMk/>
            <pc:sldMk cId="0" sldId="267"/>
            <ac:spMk id="1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2:52.031" v="2284" actId="1076"/>
          <ac:spMkLst>
            <pc:docMk/>
            <pc:sldMk cId="0" sldId="267"/>
            <ac:spMk id="12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3:02.146" v="2286" actId="1076"/>
          <ac:spMkLst>
            <pc:docMk/>
            <pc:sldMk cId="0" sldId="267"/>
            <ac:spMk id="1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2:34.066" v="2281" actId="1036"/>
          <ac:spMkLst>
            <pc:docMk/>
            <pc:sldMk cId="0" sldId="267"/>
            <ac:spMk id="1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2:34.066" v="2281" actId="1036"/>
          <ac:spMkLst>
            <pc:docMk/>
            <pc:sldMk cId="0" sldId="267"/>
            <ac:spMk id="1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3:13.044" v="2287" actId="1076"/>
          <ac:spMkLst>
            <pc:docMk/>
            <pc:sldMk cId="0" sldId="267"/>
            <ac:spMk id="1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3:16.283" v="2288" actId="1076"/>
          <ac:spMkLst>
            <pc:docMk/>
            <pc:sldMk cId="0" sldId="267"/>
            <ac:spMk id="17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3:42.449" v="2290" actId="1076"/>
          <ac:spMkLst>
            <pc:docMk/>
            <pc:sldMk cId="0" sldId="267"/>
            <ac:spMk id="1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3:42.449" v="2290" actId="1076"/>
          <ac:spMkLst>
            <pc:docMk/>
            <pc:sldMk cId="0" sldId="267"/>
            <ac:spMk id="19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3:42.449" v="2290" actId="1076"/>
          <ac:spMkLst>
            <pc:docMk/>
            <pc:sldMk cId="0" sldId="267"/>
            <ac:spMk id="2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3:42.449" v="2290" actId="1076"/>
          <ac:spMkLst>
            <pc:docMk/>
            <pc:sldMk cId="0" sldId="267"/>
            <ac:spMk id="2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3:42.449" v="2290" actId="1076"/>
          <ac:spMkLst>
            <pc:docMk/>
            <pc:sldMk cId="0" sldId="267"/>
            <ac:spMk id="22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3:42.449" v="2290" actId="1076"/>
          <ac:spMkLst>
            <pc:docMk/>
            <pc:sldMk cId="0" sldId="267"/>
            <ac:spMk id="2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3:42.449" v="2290" actId="1076"/>
          <ac:spMkLst>
            <pc:docMk/>
            <pc:sldMk cId="0" sldId="267"/>
            <ac:spMk id="24" creationId="{00000000-0000-0000-0000-000000000000}"/>
          </ac:spMkLst>
        </pc:spChg>
        <pc:spChg chg="add mod">
          <ac:chgData name="陽史 神田" userId="8c30c1b378c73a67" providerId="LiveId" clId="{94514C1C-D662-4411-9E7E-4F1298F48414}" dt="2025-04-11T04:16:51.135" v="2087"/>
          <ac:spMkLst>
            <pc:docMk/>
            <pc:sldMk cId="0" sldId="267"/>
            <ac:spMk id="26" creationId="{453C0913-C3AB-41EC-3599-8DA68BD34D75}"/>
          </ac:spMkLst>
        </pc:spChg>
        <pc:spChg chg="add">
          <ac:chgData name="陽史 神田" userId="8c30c1b378c73a67" providerId="LiveId" clId="{94514C1C-D662-4411-9E7E-4F1298F48414}" dt="2025-04-11T04:44:31.331" v="2291" actId="22"/>
          <ac:spMkLst>
            <pc:docMk/>
            <pc:sldMk cId="0" sldId="267"/>
            <ac:spMk id="32" creationId="{95498179-884F-280C-8F51-06D0B1FBF906}"/>
          </ac:spMkLst>
        </pc:spChg>
        <pc:spChg chg="add">
          <ac:chgData name="陽史 神田" userId="8c30c1b378c73a67" providerId="LiveId" clId="{94514C1C-D662-4411-9E7E-4F1298F48414}" dt="2025-04-11T04:44:46.622" v="2292" actId="22"/>
          <ac:spMkLst>
            <pc:docMk/>
            <pc:sldMk cId="0" sldId="267"/>
            <ac:spMk id="34" creationId="{FDEED915-8067-F890-2952-647C89BD87D5}"/>
          </ac:spMkLst>
        </pc:spChg>
        <pc:spChg chg="add mod ord">
          <ac:chgData name="陽史 神田" userId="8c30c1b378c73a67" providerId="LiveId" clId="{94514C1C-D662-4411-9E7E-4F1298F48414}" dt="2025-04-11T05:03:03.099" v="2700" actId="1076"/>
          <ac:spMkLst>
            <pc:docMk/>
            <pc:sldMk cId="0" sldId="267"/>
            <ac:spMk id="35" creationId="{FB0D5704-9202-0CC4-4FC2-65C1B780FED2}"/>
          </ac:spMkLst>
        </pc:spChg>
        <pc:spChg chg="add mod">
          <ac:chgData name="陽史 神田" userId="8c30c1b378c73a67" providerId="LiveId" clId="{94514C1C-D662-4411-9E7E-4F1298F48414}" dt="2025-04-11T05:03:09.713" v="2701" actId="1076"/>
          <ac:spMkLst>
            <pc:docMk/>
            <pc:sldMk cId="0" sldId="267"/>
            <ac:spMk id="36" creationId="{69E99D54-44CB-6555-1DE0-FB6CB07FECFF}"/>
          </ac:spMkLst>
        </pc:spChg>
        <pc:spChg chg="add mod">
          <ac:chgData name="陽史 神田" userId="8c30c1b378c73a67" providerId="LiveId" clId="{94514C1C-D662-4411-9E7E-4F1298F48414}" dt="2025-04-11T05:12:33.113" v="2708" actId="1076"/>
          <ac:spMkLst>
            <pc:docMk/>
            <pc:sldMk cId="0" sldId="267"/>
            <ac:spMk id="37" creationId="{A1E43BD2-E858-B993-E9C6-293C5935C9A4}"/>
          </ac:spMkLst>
        </pc:spChg>
        <pc:picChg chg="add del mod">
          <ac:chgData name="陽史 神田" userId="8c30c1b378c73a67" providerId="LiveId" clId="{94514C1C-D662-4411-9E7E-4F1298F48414}" dt="2025-04-11T03:45:10.714" v="1811" actId="478"/>
          <ac:picMkLst>
            <pc:docMk/>
            <pc:sldMk cId="0" sldId="267"/>
            <ac:picMk id="25" creationId="{8E8CE5AC-6B21-EE19-4F76-94C761CF9CF3}"/>
          </ac:picMkLst>
        </pc:picChg>
        <pc:picChg chg="add del mod">
          <ac:chgData name="陽史 神田" userId="8c30c1b378c73a67" providerId="LiveId" clId="{94514C1C-D662-4411-9E7E-4F1298F48414}" dt="2025-04-11T04:28:34.908" v="2096" actId="478"/>
          <ac:picMkLst>
            <pc:docMk/>
            <pc:sldMk cId="0" sldId="267"/>
            <ac:picMk id="28" creationId="{E6491FBF-990B-8AE6-B962-91FD8D1067D8}"/>
          </ac:picMkLst>
        </pc:picChg>
        <pc:picChg chg="add del mod ord">
          <ac:chgData name="陽史 神田" userId="8c30c1b378c73a67" providerId="LiveId" clId="{94514C1C-D662-4411-9E7E-4F1298F48414}" dt="2025-04-11T04:37:11.753" v="2212" actId="478"/>
          <ac:picMkLst>
            <pc:docMk/>
            <pc:sldMk cId="0" sldId="267"/>
            <ac:picMk id="30" creationId="{0016FF8A-7DB2-E951-ADEE-BDC91768B6A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86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hyperlink" Target="https://tunagu.tech/" TargetMode="Externa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12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社内ナレッジと採用プロセスの革新を実現するAIソリューションのご提案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1047009" y="3527081"/>
            <a:ext cx="7851841" cy="4118709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lIns="0" tIns="0" rIns="0" bIns="0" rtlCol="0" anchor="t"/>
          <a:lstStyle/>
          <a:p>
            <a:r>
              <a:rPr lang="ja-JP" altLang="en-US" sz="2400" b="1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　　</a:t>
            </a:r>
            <a:r>
              <a:rPr lang="en-US" altLang="ja-JP" sz="2400" b="1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SIRUSIRU × AI</a:t>
            </a:r>
            <a:r>
              <a:rPr lang="ja-JP" altLang="en-US" sz="2400" b="1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面接官の統合によるご提案ポイント</a:t>
            </a:r>
            <a:endParaRPr lang="ja-JP" altLang="en-US" sz="2400">
              <a:latin typeface="BIZ UDPゴシック" panose="020B0400000000000000" pitchFamily="50" charset="-128"/>
              <a:ea typeface="BIZ UDPゴシック" panose="020B0400000000000000" pitchFamily="50" charset="-128"/>
              <a:cs typeface="Roboto" panose="02000000000000000000" pitchFamily="2" charset="0"/>
            </a:endParaRPr>
          </a:p>
          <a:p>
            <a:pPr lvl="2"/>
            <a:b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</a:b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社内ナレッジの共有を促進し、</a:t>
            </a:r>
            <a:b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</a:b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　従業員が迅速に情報へアクセスできる環境を構築</a:t>
            </a:r>
            <a:b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</a:b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　→ 業務効率の大幅な向上を実現</a:t>
            </a:r>
            <a:b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</a:br>
            <a:endParaRPr lang="ja-JP" altLang="en-US">
              <a:latin typeface="BIZ UDPゴシック" panose="020B0400000000000000" pitchFamily="50" charset="-128"/>
              <a:ea typeface="BIZ UDPゴシック" panose="020B0400000000000000" pitchFamily="50" charset="-128"/>
              <a:cs typeface="Roboto" panose="02000000000000000000" pitchFamily="2" charset="0"/>
            </a:endParaRPr>
          </a:p>
          <a:p>
            <a:pPr lvl="2"/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AI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面接官の導入により、採用プロセスを自動化・効率化</a:t>
            </a:r>
            <a:b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</a:b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　→ 面接官の業務負担軽減・初期対応の標準化が可能に</a:t>
            </a:r>
          </a:p>
          <a:p>
            <a:pPr lvl="2"/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         　客観的かつ一貫した評価により、適切な人材の採用を支援</a:t>
            </a:r>
          </a:p>
          <a:p>
            <a:pPr lvl="2"/>
            <a:b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</a:b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結果として、</a:t>
            </a:r>
            <a:b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</a:b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　企業の</a:t>
            </a:r>
            <a:r>
              <a:rPr lang="ja-JP" altLang="en-US" b="1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競争力強化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と</a:t>
            </a:r>
            <a:r>
              <a:rPr lang="ja-JP" altLang="en-US" b="1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持続的成長の実現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をサポート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>
              <a:latin typeface="+mn-ea"/>
              <a:cs typeface="Roboto" panose="02000000000000000000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638282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F6BB2EA-0677-8728-1F42-F0667552D588}"/>
              </a:ext>
            </a:extLst>
          </p:cNvPr>
          <p:cNvSpPr/>
          <p:nvPr/>
        </p:nvSpPr>
        <p:spPr>
          <a:xfrm>
            <a:off x="-340" y="-24230"/>
            <a:ext cx="14626894" cy="823272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BEAD8F-D4E5-9202-44E9-92D92C10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070" y="413241"/>
            <a:ext cx="6581667" cy="438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FD9E70-79DF-43F1-B310-69219088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" y="3805931"/>
            <a:ext cx="6166886" cy="410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/>
          <p:cNvSpPr/>
          <p:nvPr/>
        </p:nvSpPr>
        <p:spPr>
          <a:xfrm>
            <a:off x="1787366" y="10619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ja-JP" altLang="en-US" sz="445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会社概要</a:t>
            </a:r>
            <a:endParaRPr lang="en-US" sz="445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3D2D7C7-F563-5106-91A3-88383C147894}"/>
              </a:ext>
            </a:extLst>
          </p:cNvPr>
          <p:cNvGrpSpPr/>
          <p:nvPr/>
        </p:nvGrpSpPr>
        <p:grpSpPr>
          <a:xfrm>
            <a:off x="3290495" y="2555267"/>
            <a:ext cx="8049409" cy="3464522"/>
            <a:chOff x="793790" y="1292995"/>
            <a:chExt cx="8049409" cy="3464522"/>
          </a:xfrm>
        </p:grpSpPr>
        <p:sp>
          <p:nvSpPr>
            <p:cNvPr id="3" name="Text 1"/>
            <p:cNvSpPr/>
            <p:nvPr/>
          </p:nvSpPr>
          <p:spPr>
            <a:xfrm>
              <a:off x="793790" y="2422327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endParaRPr lang="en-US" sz="2200"/>
            </a:p>
          </p:txBody>
        </p:sp>
        <p:sp>
          <p:nvSpPr>
            <p:cNvPr id="5" name="Text 3"/>
            <p:cNvSpPr/>
            <p:nvPr/>
          </p:nvSpPr>
          <p:spPr>
            <a:xfrm>
              <a:off x="793790" y="313403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>
                  <a:solidFill>
                    <a:srgbClr val="3257B8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 Slab" pitchFamily="34" charset="-120"/>
                </a:rPr>
                <a:t>メール</a:t>
              </a:r>
              <a:endParaRPr lang="en-US" sz="2200"/>
            </a:p>
          </p:txBody>
        </p:sp>
        <p:sp>
          <p:nvSpPr>
            <p:cNvPr id="6" name="Text 4"/>
            <p:cNvSpPr/>
            <p:nvPr/>
          </p:nvSpPr>
          <p:spPr>
            <a:xfrm>
              <a:off x="2598488" y="3136924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u="sng" err="1">
                  <a:solidFill>
                    <a:srgbClr val="3257B8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Roboto" pitchFamily="34" charset="-120"/>
                </a:rPr>
                <a:t>contact@tunagu.tech</a:t>
              </a:r>
              <a:endParaRPr lang="en-US" sz="1750"/>
            </a:p>
          </p:txBody>
        </p:sp>
        <p:sp>
          <p:nvSpPr>
            <p:cNvPr id="7" name="Text 5"/>
            <p:cNvSpPr/>
            <p:nvPr/>
          </p:nvSpPr>
          <p:spPr>
            <a:xfrm>
              <a:off x="835994" y="3758231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>
                  <a:solidFill>
                    <a:srgbClr val="3257B8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 Slab" pitchFamily="34" charset="-120"/>
                </a:rPr>
                <a:t>TEL</a:t>
              </a:r>
              <a:endParaRPr lang="en-US" sz="2200"/>
            </a:p>
          </p:txBody>
        </p:sp>
        <p:sp>
          <p:nvSpPr>
            <p:cNvPr id="8" name="Text 6"/>
            <p:cNvSpPr/>
            <p:nvPr/>
          </p:nvSpPr>
          <p:spPr>
            <a:xfrm>
              <a:off x="2598487" y="3790453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>
                  <a:solidFill>
                    <a:srgbClr val="15213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Roboto" pitchFamily="34" charset="-120"/>
                </a:rPr>
                <a:t>06-6755-8201</a:t>
              </a:r>
              <a:endParaRPr lang="en-US" sz="1750"/>
            </a:p>
          </p:txBody>
        </p:sp>
        <p:sp>
          <p:nvSpPr>
            <p:cNvPr id="9" name="Text 7"/>
            <p:cNvSpPr/>
            <p:nvPr/>
          </p:nvSpPr>
          <p:spPr>
            <a:xfrm>
              <a:off x="793790" y="129299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>
                  <a:solidFill>
                    <a:srgbClr val="3257B8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 Slab" pitchFamily="34" charset="-120"/>
                </a:rPr>
                <a:t>運営会社</a:t>
              </a:r>
              <a:endParaRPr lang="en-US" sz="2200"/>
            </a:p>
          </p:txBody>
        </p:sp>
        <p:sp>
          <p:nvSpPr>
            <p:cNvPr id="10" name="Text 8"/>
            <p:cNvSpPr/>
            <p:nvPr/>
          </p:nvSpPr>
          <p:spPr>
            <a:xfrm>
              <a:off x="4603136" y="1292995"/>
              <a:ext cx="230441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ja-JP" altLang="en-US" sz="1750">
                  <a:solidFill>
                    <a:srgbClr val="15213F"/>
                  </a:solidFill>
                  <a:ea typeface="BIZ UDPゴシック" panose="020B0400000000000000" pitchFamily="50" charset="-128"/>
                  <a:cs typeface="Roboto" pitchFamily="34" charset="-120"/>
                </a:rPr>
                <a:t>ー株式会社</a:t>
              </a:r>
              <a:r>
                <a:rPr lang="en-US" altLang="ja-JP" sz="1750">
                  <a:solidFill>
                    <a:srgbClr val="15213F"/>
                  </a:solidFill>
                  <a:ea typeface="BIZ UDPゴシック" panose="020B0400000000000000" pitchFamily="50" charset="-128"/>
                  <a:cs typeface="Roboto" pitchFamily="34" charset="-120"/>
                </a:rPr>
                <a:t>TUNAGU</a:t>
              </a:r>
              <a:r>
                <a:rPr lang="ja-JP" altLang="en-US" sz="1750">
                  <a:solidFill>
                    <a:srgbClr val="15213F"/>
                  </a:solidFill>
                  <a:ea typeface="BIZ UDPゴシック" panose="020B0400000000000000" pitchFamily="50" charset="-128"/>
                  <a:cs typeface="Roboto" pitchFamily="34" charset="-120"/>
                </a:rPr>
                <a:t>ー</a:t>
              </a:r>
              <a:endParaRPr lang="en-US" sz="1750"/>
            </a:p>
          </p:txBody>
        </p:sp>
        <p:sp>
          <p:nvSpPr>
            <p:cNvPr id="11" name="Text 9"/>
            <p:cNvSpPr/>
            <p:nvPr/>
          </p:nvSpPr>
          <p:spPr>
            <a:xfrm>
              <a:off x="835993" y="192900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>
                  <a:solidFill>
                    <a:srgbClr val="3257B8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 Slab" pitchFamily="34" charset="-120"/>
                </a:rPr>
                <a:t>所在地</a:t>
              </a:r>
              <a:endParaRPr lang="en-US" sz="2200"/>
            </a:p>
          </p:txBody>
        </p:sp>
        <p:sp>
          <p:nvSpPr>
            <p:cNvPr id="12" name="Text 10"/>
            <p:cNvSpPr/>
            <p:nvPr/>
          </p:nvSpPr>
          <p:spPr>
            <a:xfrm>
              <a:off x="2598490" y="1911596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ja-JP" altLang="en-US" sz="1600" b="0" i="0">
                  <a:effectLst/>
                  <a:ea typeface="BIZ UDPゴシック" panose="020B0400000000000000" pitchFamily="50" charset="-128"/>
                </a:rPr>
                <a:t>〒</a:t>
              </a:r>
              <a:r>
                <a:rPr lang="en-US" altLang="ja-JP" sz="1600" b="0" i="0">
                  <a:effectLst/>
                  <a:ea typeface="BIZ UDPゴシック" panose="020B0400000000000000" pitchFamily="50" charset="-128"/>
                </a:rPr>
                <a:t>542-0081 </a:t>
              </a:r>
              <a:r>
                <a:rPr lang="ja-JP" altLang="en-US" sz="1600" b="0" i="0">
                  <a:effectLst/>
                  <a:ea typeface="BIZ UDPゴシック" panose="020B0400000000000000" pitchFamily="50" charset="-128"/>
                </a:rPr>
                <a:t>大阪府大阪市中央区南船場４丁目４−１０ 辰野心斎橋ビル </a:t>
              </a:r>
              <a:r>
                <a:rPr lang="en-US" altLang="ja-JP" sz="1600" b="0" i="0">
                  <a:effectLst/>
                  <a:ea typeface="BIZ UDPゴシック" panose="020B0400000000000000" pitchFamily="50" charset="-128"/>
                </a:rPr>
                <a:t>8F</a:t>
              </a:r>
              <a:endParaRPr lang="en-US" sz="1750"/>
            </a:p>
          </p:txBody>
        </p:sp>
        <p:sp>
          <p:nvSpPr>
            <p:cNvPr id="13" name="Text 11"/>
            <p:cNvSpPr/>
            <p:nvPr/>
          </p:nvSpPr>
          <p:spPr>
            <a:xfrm>
              <a:off x="835994" y="2532903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>
                  <a:solidFill>
                    <a:srgbClr val="3257B8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 Slab" pitchFamily="34" charset="-120"/>
                </a:rPr>
                <a:t>設立</a:t>
              </a:r>
              <a:endParaRPr lang="en-US" sz="2200"/>
            </a:p>
          </p:txBody>
        </p:sp>
        <p:sp>
          <p:nvSpPr>
            <p:cNvPr id="14" name="Text 12"/>
            <p:cNvSpPr/>
            <p:nvPr/>
          </p:nvSpPr>
          <p:spPr>
            <a:xfrm>
              <a:off x="2598489" y="2501817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>
                  <a:solidFill>
                    <a:srgbClr val="15213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Roboto" pitchFamily="34" charset="-120"/>
                </a:rPr>
                <a:t>2024年1月</a:t>
              </a:r>
              <a:endParaRPr lang="en-US" sz="1750"/>
            </a:p>
          </p:txBody>
        </p:sp>
        <p:sp>
          <p:nvSpPr>
            <p:cNvPr id="15" name="Text 13"/>
            <p:cNvSpPr/>
            <p:nvPr/>
          </p:nvSpPr>
          <p:spPr>
            <a:xfrm>
              <a:off x="835994" y="4403187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>
                  <a:solidFill>
                    <a:srgbClr val="3257B8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 Slab" pitchFamily="34" charset="-120"/>
                </a:rPr>
                <a:t>Web</a:t>
              </a:r>
              <a:endParaRPr lang="en-US" sz="2200"/>
            </a:p>
          </p:txBody>
        </p:sp>
        <p:sp>
          <p:nvSpPr>
            <p:cNvPr id="16" name="Text 14"/>
            <p:cNvSpPr/>
            <p:nvPr/>
          </p:nvSpPr>
          <p:spPr>
            <a:xfrm>
              <a:off x="2598486" y="4362392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>
                  <a:hlinkClick r:id="rId5"/>
                </a:rPr>
                <a:t>https://tunagu.tech</a:t>
              </a:r>
              <a:endParaRPr lang="en-US" sz="1750"/>
            </a:p>
          </p:txBody>
        </p:sp>
      </p:grp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326BBF0-5E75-A2C0-A8E1-7EBBC81A7BAC}"/>
              </a:ext>
            </a:extLst>
          </p:cNvPr>
          <p:cNvSpPr/>
          <p:nvPr/>
        </p:nvSpPr>
        <p:spPr>
          <a:xfrm>
            <a:off x="12414726" y="7695030"/>
            <a:ext cx="2082018" cy="414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a typeface="BIZ UDPゴシック" panose="020B0400000000000000" pitchFamily="50" charset="-128"/>
            </a:endParaRP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F83F1C39-B67C-D6EE-C357-CD6500CD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191" y="2509401"/>
            <a:ext cx="1771650" cy="47625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2">
            <a:extLst>
              <a:ext uri="{FF2B5EF4-FFF2-40B4-BE49-F238E27FC236}">
                <a16:creationId xmlns:a16="http://schemas.microsoft.com/office/drawing/2014/main" id="{5C7DBC8D-18DA-C78D-3EEC-A1E25780653F}"/>
              </a:ext>
            </a:extLst>
          </p:cNvPr>
          <p:cNvSpPr/>
          <p:nvPr/>
        </p:nvSpPr>
        <p:spPr>
          <a:xfrm>
            <a:off x="1486448" y="1087330"/>
            <a:ext cx="76446" cy="593040"/>
          </a:xfrm>
          <a:custGeom>
            <a:avLst/>
            <a:gdLst/>
            <a:ahLst/>
            <a:cxnLst/>
            <a:rect l="l" t="t" r="r" b="b"/>
            <a:pathLst>
              <a:path w="41910" h="520065">
                <a:moveTo>
                  <a:pt x="41562" y="519526"/>
                </a:moveTo>
                <a:lnTo>
                  <a:pt x="0" y="519526"/>
                </a:lnTo>
                <a:lnTo>
                  <a:pt x="0" y="0"/>
                </a:lnTo>
                <a:lnTo>
                  <a:pt x="41562" y="0"/>
                </a:lnTo>
                <a:lnTo>
                  <a:pt x="41562" y="519526"/>
                </a:lnTo>
                <a:close/>
              </a:path>
            </a:pathLst>
          </a:custGeom>
          <a:solidFill>
            <a:srgbClr val="B48A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875038A3-9D56-7952-7469-6AA709A83CF9}"/>
              </a:ext>
            </a:extLst>
          </p:cNvPr>
          <p:cNvSpPr/>
          <p:nvPr/>
        </p:nvSpPr>
        <p:spPr>
          <a:xfrm flipH="1">
            <a:off x="4676604" y="2555266"/>
            <a:ext cx="45719" cy="354331"/>
          </a:xfrm>
          <a:custGeom>
            <a:avLst/>
            <a:gdLst/>
            <a:ahLst/>
            <a:cxnLst/>
            <a:rect l="l" t="t" r="r" b="b"/>
            <a:pathLst>
              <a:path w="41910" h="520065">
                <a:moveTo>
                  <a:pt x="41562" y="519526"/>
                </a:moveTo>
                <a:lnTo>
                  <a:pt x="0" y="519526"/>
                </a:lnTo>
                <a:lnTo>
                  <a:pt x="0" y="0"/>
                </a:lnTo>
                <a:lnTo>
                  <a:pt x="41562" y="0"/>
                </a:lnTo>
                <a:lnTo>
                  <a:pt x="41562" y="519526"/>
                </a:lnTo>
                <a:close/>
              </a:path>
            </a:pathLst>
          </a:custGeom>
          <a:solidFill>
            <a:srgbClr val="B48A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C72B705A-4345-5DCA-40E5-147337656FFE}"/>
              </a:ext>
            </a:extLst>
          </p:cNvPr>
          <p:cNvSpPr/>
          <p:nvPr/>
        </p:nvSpPr>
        <p:spPr>
          <a:xfrm flipH="1">
            <a:off x="4662393" y="3171565"/>
            <a:ext cx="45719" cy="354331"/>
          </a:xfrm>
          <a:custGeom>
            <a:avLst/>
            <a:gdLst/>
            <a:ahLst/>
            <a:cxnLst/>
            <a:rect l="l" t="t" r="r" b="b"/>
            <a:pathLst>
              <a:path w="41910" h="520065">
                <a:moveTo>
                  <a:pt x="41562" y="519526"/>
                </a:moveTo>
                <a:lnTo>
                  <a:pt x="0" y="519526"/>
                </a:lnTo>
                <a:lnTo>
                  <a:pt x="0" y="0"/>
                </a:lnTo>
                <a:lnTo>
                  <a:pt x="41562" y="0"/>
                </a:lnTo>
                <a:lnTo>
                  <a:pt x="41562" y="519526"/>
                </a:lnTo>
                <a:close/>
              </a:path>
            </a:pathLst>
          </a:custGeom>
          <a:solidFill>
            <a:srgbClr val="B48A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6D3D3D7C-6879-5A02-B036-88DA0EADF090}"/>
              </a:ext>
            </a:extLst>
          </p:cNvPr>
          <p:cNvSpPr/>
          <p:nvPr/>
        </p:nvSpPr>
        <p:spPr>
          <a:xfrm flipH="1">
            <a:off x="4660902" y="3784945"/>
            <a:ext cx="45719" cy="354331"/>
          </a:xfrm>
          <a:custGeom>
            <a:avLst/>
            <a:gdLst/>
            <a:ahLst/>
            <a:cxnLst/>
            <a:rect l="l" t="t" r="r" b="b"/>
            <a:pathLst>
              <a:path w="41910" h="520065">
                <a:moveTo>
                  <a:pt x="41562" y="519526"/>
                </a:moveTo>
                <a:lnTo>
                  <a:pt x="0" y="519526"/>
                </a:lnTo>
                <a:lnTo>
                  <a:pt x="0" y="0"/>
                </a:lnTo>
                <a:lnTo>
                  <a:pt x="41562" y="0"/>
                </a:lnTo>
                <a:lnTo>
                  <a:pt x="41562" y="519526"/>
                </a:lnTo>
                <a:close/>
              </a:path>
            </a:pathLst>
          </a:custGeom>
          <a:solidFill>
            <a:srgbClr val="B48A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0FD3E6D9-6381-9E0D-CE83-44010D86D9FE}"/>
              </a:ext>
            </a:extLst>
          </p:cNvPr>
          <p:cNvSpPr/>
          <p:nvPr/>
        </p:nvSpPr>
        <p:spPr>
          <a:xfrm flipH="1">
            <a:off x="4645076" y="4399772"/>
            <a:ext cx="45719" cy="354331"/>
          </a:xfrm>
          <a:custGeom>
            <a:avLst/>
            <a:gdLst/>
            <a:ahLst/>
            <a:cxnLst/>
            <a:rect l="l" t="t" r="r" b="b"/>
            <a:pathLst>
              <a:path w="41910" h="520065">
                <a:moveTo>
                  <a:pt x="41562" y="519526"/>
                </a:moveTo>
                <a:lnTo>
                  <a:pt x="0" y="519526"/>
                </a:lnTo>
                <a:lnTo>
                  <a:pt x="0" y="0"/>
                </a:lnTo>
                <a:lnTo>
                  <a:pt x="41562" y="0"/>
                </a:lnTo>
                <a:lnTo>
                  <a:pt x="41562" y="519526"/>
                </a:lnTo>
                <a:close/>
              </a:path>
            </a:pathLst>
          </a:custGeom>
          <a:solidFill>
            <a:srgbClr val="B48A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9360D32F-7A37-B387-06D4-0FB940F43725}"/>
              </a:ext>
            </a:extLst>
          </p:cNvPr>
          <p:cNvSpPr/>
          <p:nvPr/>
        </p:nvSpPr>
        <p:spPr>
          <a:xfrm flipH="1">
            <a:off x="4627617" y="5057010"/>
            <a:ext cx="45719" cy="354331"/>
          </a:xfrm>
          <a:custGeom>
            <a:avLst/>
            <a:gdLst/>
            <a:ahLst/>
            <a:cxnLst/>
            <a:rect l="l" t="t" r="r" b="b"/>
            <a:pathLst>
              <a:path w="41910" h="520065">
                <a:moveTo>
                  <a:pt x="41562" y="519526"/>
                </a:moveTo>
                <a:lnTo>
                  <a:pt x="0" y="519526"/>
                </a:lnTo>
                <a:lnTo>
                  <a:pt x="0" y="0"/>
                </a:lnTo>
                <a:lnTo>
                  <a:pt x="41562" y="0"/>
                </a:lnTo>
                <a:lnTo>
                  <a:pt x="41562" y="519526"/>
                </a:lnTo>
                <a:close/>
              </a:path>
            </a:pathLst>
          </a:custGeom>
          <a:solidFill>
            <a:srgbClr val="B48A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EA2422B6-EF30-5186-594B-DFC664377164}"/>
              </a:ext>
            </a:extLst>
          </p:cNvPr>
          <p:cNvSpPr/>
          <p:nvPr/>
        </p:nvSpPr>
        <p:spPr>
          <a:xfrm flipH="1">
            <a:off x="4631526" y="5688069"/>
            <a:ext cx="45719" cy="354331"/>
          </a:xfrm>
          <a:custGeom>
            <a:avLst/>
            <a:gdLst/>
            <a:ahLst/>
            <a:cxnLst/>
            <a:rect l="l" t="t" r="r" b="b"/>
            <a:pathLst>
              <a:path w="41910" h="520065">
                <a:moveTo>
                  <a:pt x="41562" y="519526"/>
                </a:moveTo>
                <a:lnTo>
                  <a:pt x="0" y="519526"/>
                </a:lnTo>
                <a:lnTo>
                  <a:pt x="0" y="0"/>
                </a:lnTo>
                <a:lnTo>
                  <a:pt x="41562" y="0"/>
                </a:lnTo>
                <a:lnTo>
                  <a:pt x="41562" y="519526"/>
                </a:lnTo>
                <a:close/>
              </a:path>
            </a:pathLst>
          </a:custGeom>
          <a:solidFill>
            <a:srgbClr val="B48A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01226" y="2734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本提案のキーポイント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652" y="2175909"/>
            <a:ext cx="566976" cy="56697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Text 1"/>
          <p:cNvSpPr/>
          <p:nvPr/>
        </p:nvSpPr>
        <p:spPr>
          <a:xfrm>
            <a:off x="4835398" y="2969699"/>
            <a:ext cx="331077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SIRUSIRU：ナレッジ活用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4836652" y="3469477"/>
            <a:ext cx="2901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社内ノウハウをAIが整理・検索・回答。属人化を防止します。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059" y="2197011"/>
            <a:ext cx="566976" cy="56697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Text 3"/>
          <p:cNvSpPr/>
          <p:nvPr/>
        </p:nvSpPr>
        <p:spPr>
          <a:xfrm>
            <a:off x="10401059" y="2990801"/>
            <a:ext cx="28572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AI面接官：採用効率化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10401059" y="3481219"/>
            <a:ext cx="29016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初期面接をAIが24時間自動対応。コストを削減します。</a:t>
            </a: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791088"/>
            <a:ext cx="566976" cy="56697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1" name="Text 5"/>
          <p:cNvSpPr/>
          <p:nvPr/>
        </p:nvSpPr>
        <p:spPr>
          <a:xfrm>
            <a:off x="7315200" y="6666380"/>
            <a:ext cx="3362178" cy="362903"/>
          </a:xfrm>
          <a:prstGeom prst="rect">
            <a:avLst/>
          </a:prstGeom>
          <a:noFill/>
          <a:ln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統合効果：同時実現</a:t>
            </a:r>
            <a:endParaRPr lang="en-US" sz="2800"/>
          </a:p>
        </p:txBody>
      </p:sp>
      <p:sp>
        <p:nvSpPr>
          <p:cNvPr id="12" name="Text 6"/>
          <p:cNvSpPr/>
          <p:nvPr/>
        </p:nvSpPr>
        <p:spPr>
          <a:xfrm>
            <a:off x="7315200" y="7291228"/>
            <a:ext cx="497562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ナレッジ活用と採用効率化を同時に実現します。</a:t>
            </a:r>
            <a:endParaRPr lang="en-US" sz="1750"/>
          </a:p>
        </p:txBody>
      </p:sp>
      <p:sp>
        <p:nvSpPr>
          <p:cNvPr id="13" name="Text 7"/>
          <p:cNvSpPr/>
          <p:nvPr/>
        </p:nvSpPr>
        <p:spPr>
          <a:xfrm>
            <a:off x="4001226" y="1369731"/>
            <a:ext cx="103056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SIRUSIRUとAI面接官の統合により、業務効率と採用品質の同時向上を実現します。</a:t>
            </a:r>
            <a:endParaRPr lang="en-US" sz="220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1E28B1A-3690-04A3-2B86-2F20DEF76E91}"/>
              </a:ext>
            </a:extLst>
          </p:cNvPr>
          <p:cNvSpPr/>
          <p:nvPr/>
        </p:nvSpPr>
        <p:spPr>
          <a:xfrm>
            <a:off x="12414726" y="7702064"/>
            <a:ext cx="2082018" cy="414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a typeface="BIZ UDPゴシック" panose="020B0400000000000000" pitchFamily="50" charset="-128"/>
            </a:endParaRPr>
          </a:p>
        </p:txBody>
      </p:sp>
      <p:sp>
        <p:nvSpPr>
          <p:cNvPr id="15" name="乗算記号 14">
            <a:extLst>
              <a:ext uri="{FF2B5EF4-FFF2-40B4-BE49-F238E27FC236}">
                <a16:creationId xmlns:a16="http://schemas.microsoft.com/office/drawing/2014/main" id="{57344867-6F77-444F-8B25-376755A23821}"/>
              </a:ext>
            </a:extLst>
          </p:cNvPr>
          <p:cNvSpPr/>
          <p:nvPr/>
        </p:nvSpPr>
        <p:spPr>
          <a:xfrm>
            <a:off x="8612432" y="2990801"/>
            <a:ext cx="914400" cy="914400"/>
          </a:xfrm>
          <a:prstGeom prst="mathMultiply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次の値と等しい 15">
            <a:extLst>
              <a:ext uri="{FF2B5EF4-FFF2-40B4-BE49-F238E27FC236}">
                <a16:creationId xmlns:a16="http://schemas.microsoft.com/office/drawing/2014/main" id="{239D4250-3CB6-DFA5-187A-B91D9C1130A1}"/>
              </a:ext>
            </a:extLst>
          </p:cNvPr>
          <p:cNvSpPr/>
          <p:nvPr/>
        </p:nvSpPr>
        <p:spPr>
          <a:xfrm rot="5400000">
            <a:off x="8623770" y="4882321"/>
            <a:ext cx="914400" cy="914400"/>
          </a:xfrm>
          <a:prstGeom prst="mathEqual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91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現状の課題と背景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87" y="2291596"/>
            <a:ext cx="3005495" cy="18574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1"/>
          <p:cNvSpPr/>
          <p:nvPr/>
        </p:nvSpPr>
        <p:spPr>
          <a:xfrm>
            <a:off x="668216" y="4432578"/>
            <a:ext cx="3131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採用スケジュールの課題</a:t>
            </a:r>
            <a:endParaRPr lang="en-US" sz="2200" b="1"/>
          </a:p>
        </p:txBody>
      </p:sp>
      <p:sp>
        <p:nvSpPr>
          <p:cNvPr id="5" name="Text 2"/>
          <p:cNvSpPr/>
          <p:nvPr/>
        </p:nvSpPr>
        <p:spPr>
          <a:xfrm>
            <a:off x="793789" y="4929187"/>
            <a:ext cx="30054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候補者との日程調整に手間取り、面接設定完了までに平均1週間を要する。結果として、優秀な人材を競合他社に奪われるケースが発生。</a:t>
            </a:r>
            <a:endParaRPr lang="en-US" sz="175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378" y="2291596"/>
            <a:ext cx="3005614" cy="18574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3"/>
          <p:cNvSpPr/>
          <p:nvPr/>
        </p:nvSpPr>
        <p:spPr>
          <a:xfrm>
            <a:off x="4139446" y="443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評価基準の課題</a:t>
            </a:r>
            <a:endParaRPr lang="en-US" sz="2200" b="1"/>
          </a:p>
        </p:txBody>
      </p:sp>
      <p:sp>
        <p:nvSpPr>
          <p:cNvPr id="8" name="Text 4"/>
          <p:cNvSpPr/>
          <p:nvPr/>
        </p:nvSpPr>
        <p:spPr>
          <a:xfrm>
            <a:off x="4139446" y="4922996"/>
            <a:ext cx="30056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面接官によって評価基準が異なり、候補者のスキルや経験を客観的に判断することが難しい。これにより、採用ミスマッチが発生し、早期退職につながるリスクも。</a:t>
            </a:r>
            <a:endParaRPr lang="en-US" sz="175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187" y="2291596"/>
            <a:ext cx="3005614" cy="18574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 5"/>
          <p:cNvSpPr/>
          <p:nvPr/>
        </p:nvSpPr>
        <p:spPr>
          <a:xfrm>
            <a:off x="7485221" y="443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引継ぎの課題</a:t>
            </a:r>
            <a:endParaRPr lang="en-US" sz="2200" b="1"/>
          </a:p>
        </p:txBody>
      </p:sp>
      <p:sp>
        <p:nvSpPr>
          <p:cNvPr id="11" name="Text 6"/>
          <p:cNvSpPr/>
          <p:nvPr/>
        </p:nvSpPr>
        <p:spPr>
          <a:xfrm>
            <a:off x="7485221" y="4922996"/>
            <a:ext cx="30056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従業員の退職時に、その知識やノウハウが十分に引き継がれないため、業務効率が低下する。特に専門性の高い業務においては、引継ぎ不足が大きな損失となる。</a:t>
            </a:r>
            <a:endParaRPr lang="en-US" sz="175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291596"/>
            <a:ext cx="3005614" cy="18574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 7"/>
          <p:cNvSpPr/>
          <p:nvPr/>
        </p:nvSpPr>
        <p:spPr>
          <a:xfrm>
            <a:off x="10830997" y="443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情報の属人化の課題</a:t>
            </a:r>
            <a:endParaRPr lang="en-US" sz="2200" b="1"/>
          </a:p>
        </p:txBody>
      </p:sp>
      <p:sp>
        <p:nvSpPr>
          <p:cNvPr id="14" name="Text 8"/>
          <p:cNvSpPr/>
          <p:nvPr/>
        </p:nvSpPr>
        <p:spPr>
          <a:xfrm>
            <a:off x="10830997" y="4922996"/>
            <a:ext cx="30056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特定の従業員しか知らない情報が存在し、組織全体での共有が不十分。このため、担当者が不在の場合、業務が滞る、または誤った判断につながるリスクがある。</a:t>
            </a:r>
            <a:endParaRPr lang="en-US" sz="175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74211F9-6F41-2CC6-8887-B8050335104A}"/>
              </a:ext>
            </a:extLst>
          </p:cNvPr>
          <p:cNvSpPr/>
          <p:nvPr/>
        </p:nvSpPr>
        <p:spPr>
          <a:xfrm>
            <a:off x="12414726" y="7702064"/>
            <a:ext cx="2082018" cy="414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a typeface="BIZ UDPゴシック" panose="020B0400000000000000" pitchFamily="50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5486" y="1633073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endParaRPr lang="en-US" sz="4000"/>
          </a:p>
        </p:txBody>
      </p:sp>
      <p:sp>
        <p:nvSpPr>
          <p:cNvPr id="4" name="Shape 1"/>
          <p:cNvSpPr/>
          <p:nvPr/>
        </p:nvSpPr>
        <p:spPr>
          <a:xfrm>
            <a:off x="6441971" y="2341877"/>
            <a:ext cx="7556421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6646044" y="2545950"/>
            <a:ext cx="257151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即時対応のAIナレッジ</a:t>
            </a:r>
            <a:endParaRPr lang="en-US" sz="2000"/>
          </a:p>
        </p:txBody>
      </p:sp>
      <p:sp>
        <p:nvSpPr>
          <p:cNvPr id="6" name="Text 3"/>
          <p:cNvSpPr/>
          <p:nvPr/>
        </p:nvSpPr>
        <p:spPr>
          <a:xfrm>
            <a:off x="6646044" y="2987195"/>
            <a:ext cx="71482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24時間365日、AIが社内ナレッジに即応答します。</a:t>
            </a:r>
            <a:endParaRPr lang="en-US" sz="1600"/>
          </a:p>
        </p:txBody>
      </p:sp>
      <p:sp>
        <p:nvSpPr>
          <p:cNvPr id="7" name="Shape 4"/>
          <p:cNvSpPr/>
          <p:nvPr/>
        </p:nvSpPr>
        <p:spPr>
          <a:xfrm>
            <a:off x="6441971" y="3722049"/>
            <a:ext cx="7556421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6646044" y="392612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教育・継承の効率化</a:t>
            </a:r>
            <a:endParaRPr lang="en-US" sz="2000"/>
          </a:p>
        </p:txBody>
      </p:sp>
      <p:sp>
        <p:nvSpPr>
          <p:cNvPr id="9" name="Text 6"/>
          <p:cNvSpPr/>
          <p:nvPr/>
        </p:nvSpPr>
        <p:spPr>
          <a:xfrm>
            <a:off x="6646044" y="4367368"/>
            <a:ext cx="71482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マニュアルや口頭説明を一元管理し、新人教育・業務継承を効率化します。</a:t>
            </a:r>
            <a:endParaRPr lang="en-US" sz="1600"/>
          </a:p>
        </p:txBody>
      </p:sp>
      <p:sp>
        <p:nvSpPr>
          <p:cNvPr id="10" name="Shape 7"/>
          <p:cNvSpPr/>
          <p:nvPr/>
        </p:nvSpPr>
        <p:spPr>
          <a:xfrm>
            <a:off x="6441971" y="5102222"/>
            <a:ext cx="7556421" cy="1502807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6646044" y="536256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パーソナライズ対応</a:t>
            </a:r>
            <a:endParaRPr lang="en-US" sz="2000"/>
          </a:p>
        </p:txBody>
      </p:sp>
      <p:sp>
        <p:nvSpPr>
          <p:cNvPr id="12" name="Text 9"/>
          <p:cNvSpPr/>
          <p:nvPr/>
        </p:nvSpPr>
        <p:spPr>
          <a:xfrm>
            <a:off x="6646044" y="5860084"/>
            <a:ext cx="735234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部署・職位ごとにカスタマイズ可能で、誰でも最適な情報へアクセスできます。</a:t>
            </a:r>
            <a:endParaRPr lang="en-US" sz="16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4915035-91B6-E7FB-103B-61499F2B22D0}"/>
              </a:ext>
            </a:extLst>
          </p:cNvPr>
          <p:cNvSpPr/>
          <p:nvPr/>
        </p:nvSpPr>
        <p:spPr>
          <a:xfrm>
            <a:off x="12414726" y="7702064"/>
            <a:ext cx="2082018" cy="414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a typeface="BIZ UDPゴシック" panose="020B0400000000000000" pitchFamily="50" charset="-128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441971" y="6809102"/>
            <a:ext cx="7556421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  <a:ln/>
        </p:spPr>
      </p:sp>
      <p:pic>
        <p:nvPicPr>
          <p:cNvPr id="21" name="object 2">
            <a:extLst>
              <a:ext uri="{FF2B5EF4-FFF2-40B4-BE49-F238E27FC236}">
                <a16:creationId xmlns:a16="http://schemas.microsoft.com/office/drawing/2014/main" id="{59055B9E-27E5-EE03-190F-B6AAD2B2BA5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2369099" y="2135633"/>
            <a:ext cx="8445215" cy="6369535"/>
          </a:xfrm>
          <a:prstGeom prst="rect">
            <a:avLst/>
          </a:prstGeom>
        </p:spPr>
      </p:pic>
      <p:pic>
        <p:nvPicPr>
          <p:cNvPr id="22" name="object 3">
            <a:extLst>
              <a:ext uri="{FF2B5EF4-FFF2-40B4-BE49-F238E27FC236}">
                <a16:creationId xmlns:a16="http://schemas.microsoft.com/office/drawing/2014/main" id="{EB3AA1BF-4554-3D68-F247-44BFDBFC470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517" y="131297"/>
            <a:ext cx="1619072" cy="1456265"/>
          </a:xfrm>
          <a:prstGeom prst="rect">
            <a:avLst/>
          </a:prstGeom>
        </p:spPr>
      </p:pic>
      <p:sp>
        <p:nvSpPr>
          <p:cNvPr id="23" name="object 4">
            <a:extLst>
              <a:ext uri="{FF2B5EF4-FFF2-40B4-BE49-F238E27FC236}">
                <a16:creationId xmlns:a16="http://schemas.microsoft.com/office/drawing/2014/main" id="{B9896003-91C6-FF92-09F2-41EE17762C6C}"/>
              </a:ext>
            </a:extLst>
          </p:cNvPr>
          <p:cNvSpPr txBox="1"/>
          <p:nvPr/>
        </p:nvSpPr>
        <p:spPr>
          <a:xfrm>
            <a:off x="5761990" y="1510676"/>
            <a:ext cx="9120456" cy="4532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4125" spc="187" baseline="6060">
                <a:solidFill>
                  <a:srgbClr val="034E7B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PMingLiU"/>
              </a:rPr>
              <a:t>業務効率を最強レベルに</a:t>
            </a:r>
            <a:r>
              <a:rPr sz="4125" spc="187" baseline="6060">
                <a:solidFill>
                  <a:srgbClr val="034E7B"/>
                </a:solidFill>
                <a:latin typeface="+mn-ea"/>
                <a:cs typeface="PMingLiU"/>
              </a:rPr>
              <a:t>！ </a:t>
            </a:r>
            <a:r>
              <a:rPr sz="2450" spc="-5">
                <a:solidFill>
                  <a:srgbClr val="C38720"/>
                </a:solidFill>
                <a:latin typeface="+mn-ea"/>
                <a:cs typeface="Source Han Sans JP"/>
              </a:rPr>
              <a:t>ー情報を⼀元管理し、即活⽤ー</a:t>
            </a:r>
            <a:endParaRPr sz="2450">
              <a:latin typeface="+mn-ea"/>
              <a:cs typeface="Source Han Sans JP"/>
            </a:endParaRPr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427C7648-2083-4A65-ABF3-93972B9AE072}"/>
              </a:ext>
            </a:extLst>
          </p:cNvPr>
          <p:cNvSpPr txBox="1">
            <a:spLocks/>
          </p:cNvSpPr>
          <p:nvPr/>
        </p:nvSpPr>
        <p:spPr>
          <a:xfrm>
            <a:off x="1619072" y="172011"/>
            <a:ext cx="7156885" cy="11849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kumimoji="0" lang="en-US" sz="7500" spc="445">
                <a:solidFill>
                  <a:srgbClr val="034E7B"/>
                </a:solidFill>
                <a:latin typeface="PMingLiU"/>
                <a:cs typeface="PMingLiU"/>
              </a:rPr>
              <a:t>ー</a:t>
            </a:r>
            <a:r>
              <a:rPr kumimoji="0" lang="en-US" sz="7500" b="1" spc="409">
                <a:solidFill>
                  <a:srgbClr val="034E7B"/>
                </a:solidFill>
                <a:latin typeface="Microsoft YaHei"/>
                <a:cs typeface="Microsoft YaHei"/>
              </a:rPr>
              <a:t>SIRUSIRU</a:t>
            </a:r>
            <a:r>
              <a:rPr kumimoji="0" lang="en-US" sz="7500" spc="-50">
                <a:solidFill>
                  <a:srgbClr val="034E7B"/>
                </a:solidFill>
                <a:latin typeface="PMingLiU"/>
                <a:cs typeface="PMingLiU"/>
              </a:rPr>
              <a:t>ー</a:t>
            </a:r>
            <a:endParaRPr kumimoji="0" lang="en-US" sz="7500">
              <a:latin typeface="PMingLiU"/>
              <a:cs typeface="PMingLiU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646044" y="701317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使うほど成長するAI</a:t>
            </a:r>
            <a:endParaRPr lang="en-US" sz="2000"/>
          </a:p>
        </p:txBody>
      </p:sp>
      <p:sp>
        <p:nvSpPr>
          <p:cNvPr id="15" name="Text 12"/>
          <p:cNvSpPr/>
          <p:nvPr/>
        </p:nvSpPr>
        <p:spPr>
          <a:xfrm>
            <a:off x="6646044" y="7454420"/>
            <a:ext cx="71482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使用すればするほど学習し、社内情報の"資産化"が進みます。</a:t>
            </a:r>
            <a:endParaRPr lang="en-US"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4630400" cy="571757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5980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6117110"/>
            <a:ext cx="227400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AIによる自動面接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1587578" y="6628818"/>
            <a:ext cx="227400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面接官の代わりにAIが質問し、回答を記録・評価します。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595980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33236" y="6117110"/>
            <a:ext cx="2211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24時間対応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4933236" y="6628818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いつでも受験可能で、応募者の利便性が向上します。</a:t>
            </a: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595980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79011" y="6117110"/>
            <a:ext cx="2211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公平な評価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8279011" y="6628818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評価基準を統一できるため、公平な選考が可能です。</a:t>
            </a:r>
            <a:endParaRPr lang="en-US" sz="17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595980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24786" y="6117110"/>
            <a:ext cx="2211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コスト削減</a:t>
            </a:r>
            <a:endParaRPr lang="en-US" sz="2200"/>
          </a:p>
        </p:txBody>
      </p:sp>
      <p:sp>
        <p:nvSpPr>
          <p:cNvPr id="15" name="Text 8"/>
          <p:cNvSpPr/>
          <p:nvPr/>
        </p:nvSpPr>
        <p:spPr>
          <a:xfrm>
            <a:off x="11624786" y="6628818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面接官の稼働時間を最大80％削減できます。</a:t>
            </a:r>
            <a:endParaRPr lang="en-US" sz="175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7489A0F-2F34-4249-B40E-21FEAE424ED1}"/>
              </a:ext>
            </a:extLst>
          </p:cNvPr>
          <p:cNvSpPr/>
          <p:nvPr/>
        </p:nvSpPr>
        <p:spPr>
          <a:xfrm>
            <a:off x="12414726" y="7702064"/>
            <a:ext cx="2082018" cy="414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a typeface="BIZ UDPゴシック" panose="020B0400000000000000" pitchFamily="50" charset="-128"/>
            </a:endParaRPr>
          </a:p>
        </p:txBody>
      </p:sp>
      <p:pic>
        <p:nvPicPr>
          <p:cNvPr id="25" name="図 24" descr="手に持った携帯電話の画面">
            <a:extLst>
              <a:ext uri="{FF2B5EF4-FFF2-40B4-BE49-F238E27FC236}">
                <a16:creationId xmlns:a16="http://schemas.microsoft.com/office/drawing/2014/main" id="{B17CCBD2-2BC4-6271-753A-0CB614D355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5526" y="992806"/>
            <a:ext cx="4647840" cy="4647840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575763AE-6878-9C21-26E3-569C02CEF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>
              <a:ea typeface="BIZ UDPゴシック" panose="020B0400000000000000" pitchFamily="50" charset="-128"/>
            </a:endParaRPr>
          </a:p>
        </p:txBody>
      </p:sp>
      <p:sp>
        <p:nvSpPr>
          <p:cNvPr id="3" name="Text 0"/>
          <p:cNvSpPr/>
          <p:nvPr/>
        </p:nvSpPr>
        <p:spPr>
          <a:xfrm>
            <a:off x="470232" y="4091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AI面接官のご紹介</a:t>
            </a:r>
            <a:endParaRPr lang="en-US" sz="4450"/>
          </a:p>
        </p:txBody>
      </p:sp>
      <p:pic>
        <p:nvPicPr>
          <p:cNvPr id="18" name="図 17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402FC59-92F5-ABB1-AAA4-3FE339A9BC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8709" y="1133338"/>
            <a:ext cx="4761905" cy="47619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導入による具体的効果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面接工数削減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AI面接官導入で、面接準備・実施・記録の工数を最大80%削減。</a:t>
            </a:r>
            <a:endParaRPr lang="en-US" sz="175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採用コスト削減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社員・アルバイト採用コストをAIで削減し、費用対効果を向上。</a:t>
            </a:r>
            <a:endParaRPr lang="en-US" sz="175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面接機会の拡大</a:t>
            </a:r>
            <a:endParaRPr lang="en-US" sz="220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24時間対応のAI面接官が、応募者の都合に合わせた柔軟な面接を提供。</a:t>
            </a:r>
            <a:endParaRPr lang="en-US" sz="175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6054299-5F67-029B-DC1C-FE06E5A532A0}"/>
              </a:ext>
            </a:extLst>
          </p:cNvPr>
          <p:cNvSpPr/>
          <p:nvPr/>
        </p:nvSpPr>
        <p:spPr>
          <a:xfrm>
            <a:off x="12414726" y="7702064"/>
            <a:ext cx="2082018" cy="414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a typeface="BIZ UDPゴシック" panose="020B0400000000000000" pitchFamily="50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5288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活用イメージ</a:t>
            </a:r>
            <a:endParaRPr lang="en-US" sz="37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46948"/>
            <a:ext cx="963930" cy="11568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6922" y="243971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業務知識の検索</a:t>
            </a:r>
            <a:endParaRPr lang="en-US" sz="1850"/>
          </a:p>
        </p:txBody>
      </p:sp>
      <p:sp>
        <p:nvSpPr>
          <p:cNvPr id="6" name="Text 2"/>
          <p:cNvSpPr/>
          <p:nvPr/>
        </p:nvSpPr>
        <p:spPr>
          <a:xfrm>
            <a:off x="2046922" y="2856547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新人スタッフがSIRUSIRUで業務手順を検索し、すぐ実務に活かせます。</a:t>
            </a:r>
            <a:endParaRPr lang="en-US" sz="15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403759"/>
            <a:ext cx="963930" cy="11568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6922" y="359652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スマホで面接</a:t>
            </a:r>
            <a:endParaRPr lang="en-US" sz="1850"/>
          </a:p>
        </p:txBody>
      </p:sp>
      <p:sp>
        <p:nvSpPr>
          <p:cNvPr id="9" name="Text 4"/>
          <p:cNvSpPr/>
          <p:nvPr/>
        </p:nvSpPr>
        <p:spPr>
          <a:xfrm>
            <a:off x="2046922" y="4013359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求職者がスマホでAI面接を受験し、自動で評価・レポート化されます。</a:t>
            </a:r>
            <a:endParaRPr lang="en-US" sz="15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560570"/>
            <a:ext cx="963930" cy="11568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6922" y="475333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一元管理</a:t>
            </a:r>
            <a:endParaRPr lang="en-US" sz="1850"/>
          </a:p>
        </p:txBody>
      </p:sp>
      <p:sp>
        <p:nvSpPr>
          <p:cNvPr id="12" name="Text 6"/>
          <p:cNvSpPr/>
          <p:nvPr/>
        </p:nvSpPr>
        <p:spPr>
          <a:xfrm>
            <a:off x="2046922" y="5170170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面接結果と業務ノウハウが1つのプラットフォームで可視化されます。</a:t>
            </a:r>
            <a:endParaRPr lang="en-US" sz="150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717381"/>
            <a:ext cx="963930" cy="115681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46922" y="591014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一貫したAI支援</a:t>
            </a:r>
            <a:endParaRPr lang="en-US" sz="1850"/>
          </a:p>
        </p:txBody>
      </p:sp>
      <p:sp>
        <p:nvSpPr>
          <p:cNvPr id="15" name="Text 8"/>
          <p:cNvSpPr/>
          <p:nvPr/>
        </p:nvSpPr>
        <p:spPr>
          <a:xfrm>
            <a:off x="2046922" y="6326981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採用・教育・業務定着まで、一貫したAI支援が実現します。</a:t>
            </a:r>
            <a:endParaRPr lang="en-US"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7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導入ステップ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1934647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19346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ヒアリング・課題整理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1303972" y="2425065"/>
            <a:ext cx="71595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御社の現状と課題をヒアリングし、最適なシステム設計を検討します。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1133951" y="3377684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377684"/>
            <a:ext cx="42307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システム設計・キャラクター設定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1644134" y="3868103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御社に合わせたシステム構築とAIキャラクターの設定を行います。</a:t>
            </a:r>
            <a:endParaRPr lang="en-US" sz="1750"/>
          </a:p>
        </p:txBody>
      </p:sp>
      <p:sp>
        <p:nvSpPr>
          <p:cNvPr id="11" name="Text 8"/>
          <p:cNvSpPr/>
          <p:nvPr/>
        </p:nvSpPr>
        <p:spPr>
          <a:xfrm>
            <a:off x="1984415" y="48516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トレーニング実施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1984415" y="534209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管理者・一般ユーザー向けのトレーニングを実施します。</a:t>
            </a:r>
            <a:endParaRPr lang="en-US" sz="1750"/>
          </a:p>
        </p:txBody>
      </p:sp>
      <p:sp>
        <p:nvSpPr>
          <p:cNvPr id="14" name="Text 11"/>
          <p:cNvSpPr/>
          <p:nvPr/>
        </p:nvSpPr>
        <p:spPr>
          <a:xfrm>
            <a:off x="2324695" y="6188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保守・データ活用支援</a:t>
            </a:r>
            <a:endParaRPr lang="en-US" sz="2200"/>
          </a:p>
        </p:txBody>
      </p:sp>
      <p:sp>
        <p:nvSpPr>
          <p:cNvPr id="15" name="Text 12"/>
          <p:cNvSpPr/>
          <p:nvPr/>
        </p:nvSpPr>
        <p:spPr>
          <a:xfrm>
            <a:off x="2324695" y="6687119"/>
            <a:ext cx="6502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アップデート・レポートを含む継続的なサポートを提供します。</a:t>
            </a:r>
            <a:endParaRPr lang="en-US" sz="1750"/>
          </a:p>
        </p:txBody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6512D501-6D66-13FF-1430-9E1408115BA1}"/>
              </a:ext>
            </a:extLst>
          </p:cNvPr>
          <p:cNvSpPr/>
          <p:nvPr/>
        </p:nvSpPr>
        <p:spPr>
          <a:xfrm>
            <a:off x="1502510" y="4733987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7" name="Shape 4">
            <a:extLst>
              <a:ext uri="{FF2B5EF4-FFF2-40B4-BE49-F238E27FC236}">
                <a16:creationId xmlns:a16="http://schemas.microsoft.com/office/drawing/2014/main" id="{DE8E6566-47A8-96C1-FAAE-BB947759C09D}"/>
              </a:ext>
            </a:extLst>
          </p:cNvPr>
          <p:cNvSpPr/>
          <p:nvPr/>
        </p:nvSpPr>
        <p:spPr>
          <a:xfrm>
            <a:off x="1911402" y="6079007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稲妻 34">
            <a:extLst>
              <a:ext uri="{FF2B5EF4-FFF2-40B4-BE49-F238E27FC236}">
                <a16:creationId xmlns:a16="http://schemas.microsoft.com/office/drawing/2014/main" id="{FB0D5704-9202-0CC4-4FC2-65C1B780FED2}"/>
              </a:ext>
            </a:extLst>
          </p:cNvPr>
          <p:cNvSpPr/>
          <p:nvPr/>
        </p:nvSpPr>
        <p:spPr>
          <a:xfrm rot="5609393">
            <a:off x="1703532" y="1036627"/>
            <a:ext cx="848067" cy="3039472"/>
          </a:xfrm>
          <a:prstGeom prst="lightningBol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ext 0"/>
          <p:cNvSpPr/>
          <p:nvPr/>
        </p:nvSpPr>
        <p:spPr>
          <a:xfrm>
            <a:off x="668155" y="763539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プラン・料金（参考）</a:t>
            </a:r>
            <a:endParaRPr lang="en-US" sz="3750"/>
          </a:p>
        </p:txBody>
      </p:sp>
      <p:sp>
        <p:nvSpPr>
          <p:cNvPr id="3" name="Text 1"/>
          <p:cNvSpPr/>
          <p:nvPr/>
        </p:nvSpPr>
        <p:spPr>
          <a:xfrm>
            <a:off x="668215" y="1739341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お客様のニーズに合わせて、柔軟な料金プランをご用意しております。詳細については、お問い合わせください。</a:t>
            </a:r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61181" y="2396227"/>
            <a:ext cx="3115994" cy="35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SIRUSIRU 関連費用</a:t>
            </a:r>
            <a:endParaRPr lang="en-US" sz="2400"/>
          </a:p>
        </p:txBody>
      </p:sp>
      <p:sp>
        <p:nvSpPr>
          <p:cNvPr id="5" name="Text 3"/>
          <p:cNvSpPr/>
          <p:nvPr/>
        </p:nvSpPr>
        <p:spPr>
          <a:xfrm>
            <a:off x="661181" y="3038547"/>
            <a:ext cx="41591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初期構築費:</a:t>
            </a: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 </a:t>
            </a:r>
            <a:b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</a:b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システム設計、環境構築、初期設定</a:t>
            </a:r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668215" y="3834373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500,000円〜</a:t>
            </a:r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61181" y="4347710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月額使用料:</a:t>
            </a: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 </a:t>
            </a:r>
            <a:b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</a:b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アカウント数に応じた料金設定</a:t>
            </a:r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68215" y="5172551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2,500円〜／アカウント</a:t>
            </a:r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905256" y="241508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AI面接官 関連費用</a:t>
            </a:r>
            <a:endParaRPr lang="en-US" sz="2400"/>
          </a:p>
        </p:txBody>
      </p:sp>
      <p:sp>
        <p:nvSpPr>
          <p:cNvPr id="10" name="Text 8"/>
          <p:cNvSpPr/>
          <p:nvPr/>
        </p:nvSpPr>
        <p:spPr>
          <a:xfrm>
            <a:off x="4905256" y="2964876"/>
            <a:ext cx="422555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導入構築費:</a:t>
            </a:r>
            <a:br>
              <a:rPr lang="en-US" b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</a:b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 AI面接官のシステム構築、初期設定</a:t>
            </a:r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001231" y="3834373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200,000円〜</a:t>
            </a:r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4905256" y="4357121"/>
            <a:ext cx="4478774" cy="61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回数制限プラン（10回）:</a:t>
            </a: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 </a:t>
            </a:r>
            <a:b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</a:b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月10回までのAI面接利用</a:t>
            </a:r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4905256" y="5155584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30,000円〜</a:t>
            </a:r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5001234" y="6698251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追加利用 (アルバイト面接):</a:t>
            </a: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 1回あたりの料金</a:t>
            </a:r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5001232" y="7203500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1,500円／回</a:t>
            </a:r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5001234" y="5678096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追加利用 (社員面接):</a:t>
            </a: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 1回あたりの料金</a:t>
            </a:r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5001234" y="6132426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4,500円／回</a:t>
            </a:r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810047" y="241508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その他</a:t>
            </a:r>
            <a:endParaRPr lang="en-US" sz="2400"/>
          </a:p>
        </p:txBody>
      </p:sp>
      <p:sp>
        <p:nvSpPr>
          <p:cNvPr id="19" name="Text 17"/>
          <p:cNvSpPr/>
          <p:nvPr/>
        </p:nvSpPr>
        <p:spPr>
          <a:xfrm>
            <a:off x="9810047" y="2909080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面接官アニメーション制作:</a:t>
            </a:r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9810047" y="3390926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ja-JP" alt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　</a:t>
            </a: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3Dアニメーション: 1,000,000円~</a:t>
            </a:r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9810047" y="3872772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ja-JP" alt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　</a:t>
            </a:r>
            <a:r>
              <a:rPr lang="en-US" err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アニメ</a:t>
            </a: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(動画): 200,000円~</a:t>
            </a:r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9810047" y="4354618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ja-JP" alt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　</a:t>
            </a:r>
            <a:r>
              <a:rPr lang="en-US" err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ロゴ表示</a:t>
            </a: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: 200,000円~</a:t>
            </a:r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9810047" y="4836464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カスタムアバター制作（SIRUSIRU連携）:</a:t>
            </a:r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9810047" y="5318309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ja-JP" alt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　</a:t>
            </a: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アバター制作（1体）: 700,000円~</a:t>
            </a:r>
            <a:endParaRPr 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53C0913-C3AB-41EC-3599-8DA68BD34D75}"/>
              </a:ext>
            </a:extLst>
          </p:cNvPr>
          <p:cNvSpPr/>
          <p:nvPr/>
        </p:nvSpPr>
        <p:spPr>
          <a:xfrm>
            <a:off x="12414726" y="7702064"/>
            <a:ext cx="2082018" cy="414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a typeface="BIZ UDPゴシック" panose="020B0400000000000000" pitchFamily="50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5498179-884F-280C-8F51-06D0B1FBF906}"/>
              </a:ext>
            </a:extLst>
          </p:cNvPr>
          <p:cNvSpPr txBox="1"/>
          <p:nvPr/>
        </p:nvSpPr>
        <p:spPr>
          <a:xfrm>
            <a:off x="3657600" y="39301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DEED915-8067-F890-2952-647C89BD87D5}"/>
              </a:ext>
            </a:extLst>
          </p:cNvPr>
          <p:cNvSpPr txBox="1"/>
          <p:nvPr/>
        </p:nvSpPr>
        <p:spPr>
          <a:xfrm>
            <a:off x="3657600" y="39301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ja-JP" altLang="en-US"/>
          </a:p>
        </p:txBody>
      </p:sp>
      <p:sp>
        <p:nvSpPr>
          <p:cNvPr id="36" name="稲妻 35">
            <a:extLst>
              <a:ext uri="{FF2B5EF4-FFF2-40B4-BE49-F238E27FC236}">
                <a16:creationId xmlns:a16="http://schemas.microsoft.com/office/drawing/2014/main" id="{69E99D54-44CB-6555-1DE0-FB6CB07FECFF}"/>
              </a:ext>
            </a:extLst>
          </p:cNvPr>
          <p:cNvSpPr/>
          <p:nvPr/>
        </p:nvSpPr>
        <p:spPr>
          <a:xfrm rot="5609393">
            <a:off x="5813476" y="986558"/>
            <a:ext cx="848067" cy="3039472"/>
          </a:xfrm>
          <a:prstGeom prst="lightningBol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稲妻 36">
            <a:extLst>
              <a:ext uri="{FF2B5EF4-FFF2-40B4-BE49-F238E27FC236}">
                <a16:creationId xmlns:a16="http://schemas.microsoft.com/office/drawing/2014/main" id="{A1E43BD2-E858-B993-E9C6-293C5935C9A4}"/>
              </a:ext>
            </a:extLst>
          </p:cNvPr>
          <p:cNvSpPr/>
          <p:nvPr/>
        </p:nvSpPr>
        <p:spPr>
          <a:xfrm rot="5609393">
            <a:off x="10709902" y="1053774"/>
            <a:ext cx="848067" cy="3039472"/>
          </a:xfrm>
          <a:prstGeom prst="lightningBol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542</Words>
  <Application>Microsoft Office PowerPoint</Application>
  <PresentationFormat>ユーザー設定</PresentationFormat>
  <Paragraphs>113</Paragraphs>
  <Slides>10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8" baseType="lpstr">
      <vt:lpstr>Microsoft YaHei</vt:lpstr>
      <vt:lpstr>Century Gothic</vt:lpstr>
      <vt:lpstr>Arial</vt:lpstr>
      <vt:lpstr>PMingLiU</vt:lpstr>
      <vt:lpstr>BIZ UDPゴシック</vt:lpstr>
      <vt:lpstr>メイリオ</vt:lpstr>
      <vt:lpstr>游ゴシック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kanda</cp:lastModifiedBy>
  <cp:revision>1</cp:revision>
  <dcterms:created xsi:type="dcterms:W3CDTF">2025-04-11T01:42:01Z</dcterms:created>
  <dcterms:modified xsi:type="dcterms:W3CDTF">2025-04-11T05:12:39Z</dcterms:modified>
</cp:coreProperties>
</file>